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29" r:id="rId2"/>
    <p:sldId id="3340" r:id="rId3"/>
    <p:sldId id="3270" r:id="rId4"/>
    <p:sldId id="3371" r:id="rId5"/>
    <p:sldId id="3370" r:id="rId6"/>
    <p:sldId id="3345" r:id="rId7"/>
    <p:sldId id="3271" r:id="rId8"/>
    <p:sldId id="3346" r:id="rId9"/>
    <p:sldId id="3347" r:id="rId10"/>
    <p:sldId id="3348" r:id="rId11"/>
    <p:sldId id="3350" r:id="rId12"/>
    <p:sldId id="3351" r:id="rId13"/>
    <p:sldId id="3352" r:id="rId14"/>
    <p:sldId id="3353" r:id="rId15"/>
    <p:sldId id="3354" r:id="rId16"/>
    <p:sldId id="3355" r:id="rId17"/>
    <p:sldId id="3356" r:id="rId18"/>
    <p:sldId id="3358" r:id="rId19"/>
    <p:sldId id="3359" r:id="rId20"/>
    <p:sldId id="3360" r:id="rId21"/>
    <p:sldId id="3361" r:id="rId22"/>
    <p:sldId id="3362" r:id="rId23"/>
    <p:sldId id="3363" r:id="rId24"/>
    <p:sldId id="3364" r:id="rId25"/>
    <p:sldId id="3366" r:id="rId26"/>
    <p:sldId id="3367" r:id="rId27"/>
    <p:sldId id="3368" r:id="rId28"/>
    <p:sldId id="3342" r:id="rId29"/>
    <p:sldId id="3369" r:id="rId30"/>
    <p:sldId id="3330" r:id="rId31"/>
    <p:sldId id="3328" r:id="rId32"/>
    <p:sldId id="3327" r:id="rId33"/>
    <p:sldId id="3309" r:id="rId34"/>
    <p:sldId id="325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059"/>
    <a:srgbClr val="1D877D"/>
    <a:srgbClr val="1F9186"/>
    <a:srgbClr val="2CCABB"/>
    <a:srgbClr val="80E4DA"/>
    <a:srgbClr val="BDF1E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51" autoAdjust="0"/>
  </p:normalViewPr>
  <p:slideViewPr>
    <p:cSldViewPr snapToGrid="0">
      <p:cViewPr varScale="1">
        <p:scale>
          <a:sx n="98" d="100"/>
          <a:sy n="98" d="100"/>
        </p:scale>
        <p:origin x="10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128CD-AF2E-4177-81DF-8220FEDA5550}" type="doc">
      <dgm:prSet loTypeId="urn:microsoft.com/office/officeart/2011/layout/CircleProcess" loCatId="process" qsTypeId="urn:microsoft.com/office/officeart/2005/8/quickstyle/simple1" qsCatId="simple" csTypeId="urn:microsoft.com/office/officeart/2005/8/colors/accent5_4" csCatId="accent5" phldr="1"/>
      <dgm:spPr/>
      <dgm:t>
        <a:bodyPr/>
        <a:lstStyle/>
        <a:p>
          <a:endParaRPr lang="en-GB"/>
        </a:p>
      </dgm:t>
    </dgm:pt>
    <dgm:pt modelId="{74CC6E77-A283-4863-8320-4C6F623CC4A9}">
      <dgm:prSet phldrT="[Text]"/>
      <dgm:spPr>
        <a:ln>
          <a:noFill/>
        </a:ln>
      </dgm:spPr>
      <dgm:t>
        <a:bodyPr/>
        <a:lstStyle/>
        <a:p>
          <a:r>
            <a:rPr lang="en-GB" dirty="0"/>
            <a:t> </a:t>
          </a:r>
        </a:p>
      </dgm:t>
    </dgm:pt>
    <dgm:pt modelId="{A9994DEF-45C6-4196-BD5C-A7BD63AC0271}" type="parTrans" cxnId="{84A10FAA-F2D7-46AD-A40E-78365BAAF713}">
      <dgm:prSet/>
      <dgm:spPr/>
      <dgm:t>
        <a:bodyPr/>
        <a:lstStyle/>
        <a:p>
          <a:endParaRPr lang="en-GB"/>
        </a:p>
      </dgm:t>
    </dgm:pt>
    <dgm:pt modelId="{9938C3B6-9885-4DFA-8C93-9E519A819E20}" type="sibTrans" cxnId="{84A10FAA-F2D7-46AD-A40E-78365BAAF713}">
      <dgm:prSet/>
      <dgm:spPr/>
      <dgm:t>
        <a:bodyPr/>
        <a:lstStyle/>
        <a:p>
          <a:endParaRPr lang="en-GB"/>
        </a:p>
      </dgm:t>
    </dgm:pt>
    <dgm:pt modelId="{E6C7A2DB-81DA-42E1-B563-113BD2B233CA}">
      <dgm:prSet phldrT="[Text]"/>
      <dgm:spPr>
        <a:ln>
          <a:noFill/>
        </a:ln>
      </dgm:spPr>
      <dgm:t>
        <a:bodyPr/>
        <a:lstStyle/>
        <a:p>
          <a:r>
            <a:rPr lang="en-GB" dirty="0"/>
            <a:t> </a:t>
          </a:r>
        </a:p>
      </dgm:t>
    </dgm:pt>
    <dgm:pt modelId="{14E6E9E3-C0C6-454D-B7C9-0A669F2A4271}" type="parTrans" cxnId="{7FF1C05F-7902-485E-A3E3-7978CEA523A6}">
      <dgm:prSet/>
      <dgm:spPr/>
      <dgm:t>
        <a:bodyPr/>
        <a:lstStyle/>
        <a:p>
          <a:endParaRPr lang="en-GB"/>
        </a:p>
      </dgm:t>
    </dgm:pt>
    <dgm:pt modelId="{C063E58C-5884-47A6-BBF4-00FDCACC94B8}" type="sibTrans" cxnId="{7FF1C05F-7902-485E-A3E3-7978CEA523A6}">
      <dgm:prSet/>
      <dgm:spPr/>
      <dgm:t>
        <a:bodyPr/>
        <a:lstStyle/>
        <a:p>
          <a:endParaRPr lang="en-GB"/>
        </a:p>
      </dgm:t>
    </dgm:pt>
    <dgm:pt modelId="{9A7402E9-ACFF-414F-BFF2-DB02C7FDF96B}">
      <dgm:prSet phldrT="[Text]"/>
      <dgm:spPr>
        <a:ln>
          <a:noFill/>
        </a:ln>
      </dgm:spPr>
      <dgm:t>
        <a:bodyPr/>
        <a:lstStyle/>
        <a:p>
          <a:r>
            <a:rPr lang="en-GB" dirty="0"/>
            <a:t> </a:t>
          </a:r>
        </a:p>
      </dgm:t>
    </dgm:pt>
    <dgm:pt modelId="{6FA41E3C-A626-4A0C-84AC-C8D637CBD171}" type="parTrans" cxnId="{FDB09672-C45F-4913-888C-F5485C833F08}">
      <dgm:prSet/>
      <dgm:spPr/>
      <dgm:t>
        <a:bodyPr/>
        <a:lstStyle/>
        <a:p>
          <a:endParaRPr lang="en-GB"/>
        </a:p>
      </dgm:t>
    </dgm:pt>
    <dgm:pt modelId="{3105F3A6-504B-49BE-9864-A76F712E9EA4}" type="sibTrans" cxnId="{FDB09672-C45F-4913-888C-F5485C833F08}">
      <dgm:prSet/>
      <dgm:spPr/>
      <dgm:t>
        <a:bodyPr/>
        <a:lstStyle/>
        <a:p>
          <a:endParaRPr lang="en-GB"/>
        </a:p>
      </dgm:t>
    </dgm:pt>
    <dgm:pt modelId="{5DDD02D2-1D2C-43EA-8AAA-4BEF56D0C18B}">
      <dgm:prSet/>
      <dgm:spPr>
        <a:ln>
          <a:noFill/>
        </a:ln>
      </dgm:spPr>
      <dgm:t>
        <a:bodyPr/>
        <a:lstStyle/>
        <a:p>
          <a:endParaRPr lang="en-GB"/>
        </a:p>
      </dgm:t>
    </dgm:pt>
    <dgm:pt modelId="{A94D4E1C-FC54-4D8B-9D8F-DDA11FF037AB}" type="parTrans" cxnId="{A7890C44-EB87-4CBB-B1DA-C86CA0A67513}">
      <dgm:prSet/>
      <dgm:spPr/>
      <dgm:t>
        <a:bodyPr/>
        <a:lstStyle/>
        <a:p>
          <a:endParaRPr lang="en-GB"/>
        </a:p>
      </dgm:t>
    </dgm:pt>
    <dgm:pt modelId="{65801F4C-6701-4FB0-9116-C5D246438B46}" type="sibTrans" cxnId="{A7890C44-EB87-4CBB-B1DA-C86CA0A67513}">
      <dgm:prSet/>
      <dgm:spPr/>
      <dgm:t>
        <a:bodyPr/>
        <a:lstStyle/>
        <a:p>
          <a:endParaRPr lang="en-GB"/>
        </a:p>
      </dgm:t>
    </dgm:pt>
    <dgm:pt modelId="{0E93B92A-BCDA-4B5A-A030-CE628142D36B}">
      <dgm:prSet/>
      <dgm:spPr>
        <a:ln>
          <a:noFill/>
        </a:ln>
      </dgm:spPr>
      <dgm:t>
        <a:bodyPr/>
        <a:lstStyle/>
        <a:p>
          <a:endParaRPr lang="en-GB" dirty="0"/>
        </a:p>
      </dgm:t>
    </dgm:pt>
    <dgm:pt modelId="{12166B44-9255-41C9-85FB-1BC9879ABA2E}" type="parTrans" cxnId="{0ED75F5F-7EF6-464E-B5B5-724A73A14BC4}">
      <dgm:prSet/>
      <dgm:spPr/>
      <dgm:t>
        <a:bodyPr/>
        <a:lstStyle/>
        <a:p>
          <a:endParaRPr lang="en-GB"/>
        </a:p>
      </dgm:t>
    </dgm:pt>
    <dgm:pt modelId="{ACFE2D4E-3037-4AD6-AE9D-241BC82DDFF3}" type="sibTrans" cxnId="{0ED75F5F-7EF6-464E-B5B5-724A73A14BC4}">
      <dgm:prSet/>
      <dgm:spPr/>
      <dgm:t>
        <a:bodyPr/>
        <a:lstStyle/>
        <a:p>
          <a:endParaRPr lang="en-GB"/>
        </a:p>
      </dgm:t>
    </dgm:pt>
    <dgm:pt modelId="{511028EB-38BA-4FDF-96A7-B9176AB05B5C}" type="pres">
      <dgm:prSet presAssocID="{3B6128CD-AF2E-4177-81DF-8220FEDA5550}" presName="Name0" presStyleCnt="0">
        <dgm:presLayoutVars>
          <dgm:chMax val="11"/>
          <dgm:chPref val="11"/>
          <dgm:dir/>
          <dgm:resizeHandles/>
        </dgm:presLayoutVars>
      </dgm:prSet>
      <dgm:spPr/>
    </dgm:pt>
    <dgm:pt modelId="{B202DF15-4EBE-48B4-BC88-F6B6827E13BA}" type="pres">
      <dgm:prSet presAssocID="{0E93B92A-BCDA-4B5A-A030-CE628142D36B}" presName="Accent5" presStyleCnt="0"/>
      <dgm:spPr/>
    </dgm:pt>
    <dgm:pt modelId="{920F8D88-A1EC-4022-B72C-6A260526B11E}" type="pres">
      <dgm:prSet presAssocID="{0E93B92A-BCDA-4B5A-A030-CE628142D36B}" presName="Accent" presStyleLbl="node1" presStyleIdx="0" presStyleCnt="5"/>
      <dgm:spPr>
        <a:solidFill>
          <a:srgbClr val="146059"/>
        </a:solidFill>
      </dgm:spPr>
    </dgm:pt>
    <dgm:pt modelId="{90034CEB-D2A9-4D10-8BAF-994FEDA20B4C}" type="pres">
      <dgm:prSet presAssocID="{0E93B92A-BCDA-4B5A-A030-CE628142D36B}" presName="ParentBackground5" presStyleCnt="0"/>
      <dgm:spPr/>
    </dgm:pt>
    <dgm:pt modelId="{6C6D0834-73CC-4AE1-B544-5464DFB936DF}" type="pres">
      <dgm:prSet presAssocID="{0E93B92A-BCDA-4B5A-A030-CE628142D36B}" presName="ParentBackground" presStyleLbl="fgAcc1" presStyleIdx="0" presStyleCnt="5"/>
      <dgm:spPr/>
    </dgm:pt>
    <dgm:pt modelId="{F9991957-E811-48F5-B4D7-3C0B715CA508}" type="pres">
      <dgm:prSet presAssocID="{0E93B92A-BCDA-4B5A-A030-CE628142D36B}" presName="Parent5" presStyleLbl="revTx" presStyleIdx="0" presStyleCnt="0">
        <dgm:presLayoutVars>
          <dgm:chMax val="1"/>
          <dgm:chPref val="1"/>
          <dgm:bulletEnabled val="1"/>
        </dgm:presLayoutVars>
      </dgm:prSet>
      <dgm:spPr/>
    </dgm:pt>
    <dgm:pt modelId="{A46D37F2-7B1A-4408-9E55-F30A16C0649D}" type="pres">
      <dgm:prSet presAssocID="{5DDD02D2-1D2C-43EA-8AAA-4BEF56D0C18B}" presName="Accent4" presStyleCnt="0"/>
      <dgm:spPr/>
    </dgm:pt>
    <dgm:pt modelId="{57D4A321-D9B9-4B01-B89E-5DA13F0D9F2B}" type="pres">
      <dgm:prSet presAssocID="{5DDD02D2-1D2C-43EA-8AAA-4BEF56D0C18B}" presName="Accent" presStyleLbl="node1" presStyleIdx="1" presStyleCnt="5"/>
      <dgm:spPr>
        <a:solidFill>
          <a:srgbClr val="1F9186"/>
        </a:solidFill>
        <a:ln>
          <a:noFill/>
        </a:ln>
      </dgm:spPr>
    </dgm:pt>
    <dgm:pt modelId="{8C3CF834-747A-4367-A7B4-62ECC14AFEE7}" type="pres">
      <dgm:prSet presAssocID="{5DDD02D2-1D2C-43EA-8AAA-4BEF56D0C18B}" presName="ParentBackground4" presStyleCnt="0"/>
      <dgm:spPr/>
    </dgm:pt>
    <dgm:pt modelId="{BE500F0A-B380-4523-BDB0-B838A28399AE}" type="pres">
      <dgm:prSet presAssocID="{5DDD02D2-1D2C-43EA-8AAA-4BEF56D0C18B}" presName="ParentBackground" presStyleLbl="fgAcc1" presStyleIdx="1" presStyleCnt="5"/>
      <dgm:spPr/>
    </dgm:pt>
    <dgm:pt modelId="{C3E01EF0-CE66-4A83-AC68-B3DA604D1B51}" type="pres">
      <dgm:prSet presAssocID="{5DDD02D2-1D2C-43EA-8AAA-4BEF56D0C18B}" presName="Parent4" presStyleLbl="revTx" presStyleIdx="0" presStyleCnt="0">
        <dgm:presLayoutVars>
          <dgm:chMax val="1"/>
          <dgm:chPref val="1"/>
          <dgm:bulletEnabled val="1"/>
        </dgm:presLayoutVars>
      </dgm:prSet>
      <dgm:spPr/>
    </dgm:pt>
    <dgm:pt modelId="{5E6B662D-A710-475E-9B96-0DB20A225645}" type="pres">
      <dgm:prSet presAssocID="{9A7402E9-ACFF-414F-BFF2-DB02C7FDF96B}" presName="Accent3" presStyleCnt="0"/>
      <dgm:spPr/>
    </dgm:pt>
    <dgm:pt modelId="{55CA0EA0-1832-4D64-AAD7-3FB1B82038D4}" type="pres">
      <dgm:prSet presAssocID="{9A7402E9-ACFF-414F-BFF2-DB02C7FDF96B}" presName="Accent" presStyleLbl="node1" presStyleIdx="2" presStyleCnt="5"/>
      <dgm:spPr>
        <a:solidFill>
          <a:srgbClr val="2CCABB"/>
        </a:solidFill>
        <a:ln>
          <a:noFill/>
        </a:ln>
      </dgm:spPr>
    </dgm:pt>
    <dgm:pt modelId="{7CF270DB-9B1B-4285-95DF-9F966CCF5F9F}" type="pres">
      <dgm:prSet presAssocID="{9A7402E9-ACFF-414F-BFF2-DB02C7FDF96B}" presName="ParentBackground3" presStyleCnt="0"/>
      <dgm:spPr/>
    </dgm:pt>
    <dgm:pt modelId="{A1828F9B-8C3D-45D4-A7EB-9A1BF6F64D35}" type="pres">
      <dgm:prSet presAssocID="{9A7402E9-ACFF-414F-BFF2-DB02C7FDF96B}" presName="ParentBackground" presStyleLbl="fgAcc1" presStyleIdx="2" presStyleCnt="5"/>
      <dgm:spPr/>
    </dgm:pt>
    <dgm:pt modelId="{2D434A85-A282-4B9D-94AB-AE0E55F05306}" type="pres">
      <dgm:prSet presAssocID="{9A7402E9-ACFF-414F-BFF2-DB02C7FDF96B}" presName="Parent3" presStyleLbl="revTx" presStyleIdx="0" presStyleCnt="0">
        <dgm:presLayoutVars>
          <dgm:chMax val="1"/>
          <dgm:chPref val="1"/>
          <dgm:bulletEnabled val="1"/>
        </dgm:presLayoutVars>
      </dgm:prSet>
      <dgm:spPr/>
    </dgm:pt>
    <dgm:pt modelId="{BBB5FE66-C510-4E2B-8F4B-0E0FCA0BFE02}" type="pres">
      <dgm:prSet presAssocID="{E6C7A2DB-81DA-42E1-B563-113BD2B233CA}" presName="Accent2" presStyleCnt="0"/>
      <dgm:spPr/>
    </dgm:pt>
    <dgm:pt modelId="{D4FA61E3-8394-4935-83CE-168267E7DC73}" type="pres">
      <dgm:prSet presAssocID="{E6C7A2DB-81DA-42E1-B563-113BD2B233CA}" presName="Accent" presStyleLbl="node1" presStyleIdx="3" presStyleCnt="5"/>
      <dgm:spPr>
        <a:solidFill>
          <a:srgbClr val="80E4DA"/>
        </a:solidFill>
        <a:ln>
          <a:noFill/>
        </a:ln>
      </dgm:spPr>
    </dgm:pt>
    <dgm:pt modelId="{27711C84-7724-4D79-B8B7-C66B4A89A1CF}" type="pres">
      <dgm:prSet presAssocID="{E6C7A2DB-81DA-42E1-B563-113BD2B233CA}" presName="ParentBackground2" presStyleCnt="0"/>
      <dgm:spPr/>
    </dgm:pt>
    <dgm:pt modelId="{BCF9FF2C-5166-420E-B958-54E8D1E4DFF0}" type="pres">
      <dgm:prSet presAssocID="{E6C7A2DB-81DA-42E1-B563-113BD2B233CA}" presName="ParentBackground" presStyleLbl="fgAcc1" presStyleIdx="3" presStyleCnt="5"/>
      <dgm:spPr/>
    </dgm:pt>
    <dgm:pt modelId="{A7E98B92-CAB4-4B81-94E2-C24AB235C08D}" type="pres">
      <dgm:prSet presAssocID="{E6C7A2DB-81DA-42E1-B563-113BD2B233CA}" presName="Parent2" presStyleLbl="revTx" presStyleIdx="0" presStyleCnt="0">
        <dgm:presLayoutVars>
          <dgm:chMax val="1"/>
          <dgm:chPref val="1"/>
          <dgm:bulletEnabled val="1"/>
        </dgm:presLayoutVars>
      </dgm:prSet>
      <dgm:spPr/>
    </dgm:pt>
    <dgm:pt modelId="{E3A0489B-7558-48AD-BAC5-C5DC97F83168}" type="pres">
      <dgm:prSet presAssocID="{74CC6E77-A283-4863-8320-4C6F623CC4A9}" presName="Accent1" presStyleCnt="0"/>
      <dgm:spPr/>
    </dgm:pt>
    <dgm:pt modelId="{C5702914-5A15-4A54-82F7-B3DDEF6412E9}" type="pres">
      <dgm:prSet presAssocID="{74CC6E77-A283-4863-8320-4C6F623CC4A9}" presName="Accent" presStyleLbl="node1" presStyleIdx="4" presStyleCnt="5"/>
      <dgm:spPr>
        <a:solidFill>
          <a:srgbClr val="BDF1EC"/>
        </a:solidFill>
        <a:ln>
          <a:noFill/>
        </a:ln>
      </dgm:spPr>
    </dgm:pt>
    <dgm:pt modelId="{0FC6A37E-8A8F-4E13-A9D1-2DA169C7BF64}" type="pres">
      <dgm:prSet presAssocID="{74CC6E77-A283-4863-8320-4C6F623CC4A9}" presName="ParentBackground1" presStyleCnt="0"/>
      <dgm:spPr/>
    </dgm:pt>
    <dgm:pt modelId="{2FFABD68-E917-4C20-9988-B0789843D547}" type="pres">
      <dgm:prSet presAssocID="{74CC6E77-A283-4863-8320-4C6F623CC4A9}" presName="ParentBackground" presStyleLbl="fgAcc1" presStyleIdx="4" presStyleCnt="5"/>
      <dgm:spPr/>
    </dgm:pt>
    <dgm:pt modelId="{9099531F-F470-4259-9CC2-4945D710556E}" type="pres">
      <dgm:prSet presAssocID="{74CC6E77-A283-4863-8320-4C6F623CC4A9}" presName="Parent1" presStyleLbl="revTx" presStyleIdx="0" presStyleCnt="0">
        <dgm:presLayoutVars>
          <dgm:chMax val="1"/>
          <dgm:chPref val="1"/>
          <dgm:bulletEnabled val="1"/>
        </dgm:presLayoutVars>
      </dgm:prSet>
      <dgm:spPr/>
    </dgm:pt>
  </dgm:ptLst>
  <dgm:cxnLst>
    <dgm:cxn modelId="{4F61C910-89D6-4BB8-9030-E8F5F19E463C}" type="presOf" srcId="{E6C7A2DB-81DA-42E1-B563-113BD2B233CA}" destId="{A7E98B92-CAB4-4B81-94E2-C24AB235C08D}" srcOrd="1" destOrd="0" presId="urn:microsoft.com/office/officeart/2011/layout/CircleProcess"/>
    <dgm:cxn modelId="{8E41D213-1B0B-4955-AC9A-CA2788D04EBF}" type="presOf" srcId="{74CC6E77-A283-4863-8320-4C6F623CC4A9}" destId="{9099531F-F470-4259-9CC2-4945D710556E}" srcOrd="1" destOrd="0" presId="urn:microsoft.com/office/officeart/2011/layout/CircleProcess"/>
    <dgm:cxn modelId="{D67F0727-A344-4A6B-A993-CF973D7A739B}" type="presOf" srcId="{0E93B92A-BCDA-4B5A-A030-CE628142D36B}" destId="{6C6D0834-73CC-4AE1-B544-5464DFB936DF}" srcOrd="0" destOrd="0" presId="urn:microsoft.com/office/officeart/2011/layout/CircleProcess"/>
    <dgm:cxn modelId="{0ED75F5F-7EF6-464E-B5B5-724A73A14BC4}" srcId="{3B6128CD-AF2E-4177-81DF-8220FEDA5550}" destId="{0E93B92A-BCDA-4B5A-A030-CE628142D36B}" srcOrd="4" destOrd="0" parTransId="{12166B44-9255-41C9-85FB-1BC9879ABA2E}" sibTransId="{ACFE2D4E-3037-4AD6-AE9D-241BC82DDFF3}"/>
    <dgm:cxn modelId="{7FF1C05F-7902-485E-A3E3-7978CEA523A6}" srcId="{3B6128CD-AF2E-4177-81DF-8220FEDA5550}" destId="{E6C7A2DB-81DA-42E1-B563-113BD2B233CA}" srcOrd="1" destOrd="0" parTransId="{14E6E9E3-C0C6-454D-B7C9-0A669F2A4271}" sibTransId="{C063E58C-5884-47A6-BBF4-00FDCACC94B8}"/>
    <dgm:cxn modelId="{A281F85F-E1FA-47E7-9BD2-5784FFF48EDF}" type="presOf" srcId="{0E93B92A-BCDA-4B5A-A030-CE628142D36B}" destId="{F9991957-E811-48F5-B4D7-3C0B715CA508}" srcOrd="1" destOrd="0" presId="urn:microsoft.com/office/officeart/2011/layout/CircleProcess"/>
    <dgm:cxn modelId="{F4C0B142-16C8-4F80-B587-31B8D2382E7E}" type="presOf" srcId="{3B6128CD-AF2E-4177-81DF-8220FEDA5550}" destId="{511028EB-38BA-4FDF-96A7-B9176AB05B5C}" srcOrd="0" destOrd="0" presId="urn:microsoft.com/office/officeart/2011/layout/CircleProcess"/>
    <dgm:cxn modelId="{A7890C44-EB87-4CBB-B1DA-C86CA0A67513}" srcId="{3B6128CD-AF2E-4177-81DF-8220FEDA5550}" destId="{5DDD02D2-1D2C-43EA-8AAA-4BEF56D0C18B}" srcOrd="3" destOrd="0" parTransId="{A94D4E1C-FC54-4D8B-9D8F-DDA11FF037AB}" sibTransId="{65801F4C-6701-4FB0-9116-C5D246438B46}"/>
    <dgm:cxn modelId="{9A92364A-1B0A-4F2A-B304-40DC0180BEE8}" type="presOf" srcId="{E6C7A2DB-81DA-42E1-B563-113BD2B233CA}" destId="{BCF9FF2C-5166-420E-B958-54E8D1E4DFF0}" srcOrd="0" destOrd="0" presId="urn:microsoft.com/office/officeart/2011/layout/CircleProcess"/>
    <dgm:cxn modelId="{FDB09672-C45F-4913-888C-F5485C833F08}" srcId="{3B6128CD-AF2E-4177-81DF-8220FEDA5550}" destId="{9A7402E9-ACFF-414F-BFF2-DB02C7FDF96B}" srcOrd="2" destOrd="0" parTransId="{6FA41E3C-A626-4A0C-84AC-C8D637CBD171}" sibTransId="{3105F3A6-504B-49BE-9864-A76F712E9EA4}"/>
    <dgm:cxn modelId="{89AA7F75-10AB-4DE1-A24B-DAF5C00F4F39}" type="presOf" srcId="{5DDD02D2-1D2C-43EA-8AAA-4BEF56D0C18B}" destId="{C3E01EF0-CE66-4A83-AC68-B3DA604D1B51}" srcOrd="1" destOrd="0" presId="urn:microsoft.com/office/officeart/2011/layout/CircleProcess"/>
    <dgm:cxn modelId="{B8CC707C-6266-43A5-BA2C-9C3C46A33718}" type="presOf" srcId="{74CC6E77-A283-4863-8320-4C6F623CC4A9}" destId="{2FFABD68-E917-4C20-9988-B0789843D547}" srcOrd="0" destOrd="0" presId="urn:microsoft.com/office/officeart/2011/layout/CircleProcess"/>
    <dgm:cxn modelId="{55DFF492-C531-4904-BE57-7E6065DB2F2E}" type="presOf" srcId="{9A7402E9-ACFF-414F-BFF2-DB02C7FDF96B}" destId="{A1828F9B-8C3D-45D4-A7EB-9A1BF6F64D35}" srcOrd="0" destOrd="0" presId="urn:microsoft.com/office/officeart/2011/layout/CircleProcess"/>
    <dgm:cxn modelId="{84A10FAA-F2D7-46AD-A40E-78365BAAF713}" srcId="{3B6128CD-AF2E-4177-81DF-8220FEDA5550}" destId="{74CC6E77-A283-4863-8320-4C6F623CC4A9}" srcOrd="0" destOrd="0" parTransId="{A9994DEF-45C6-4196-BD5C-A7BD63AC0271}" sibTransId="{9938C3B6-9885-4DFA-8C93-9E519A819E20}"/>
    <dgm:cxn modelId="{D616B2AD-855C-4992-ACCA-F03B4C4FDF2B}" type="presOf" srcId="{5DDD02D2-1D2C-43EA-8AAA-4BEF56D0C18B}" destId="{BE500F0A-B380-4523-BDB0-B838A28399AE}" srcOrd="0" destOrd="0" presId="urn:microsoft.com/office/officeart/2011/layout/CircleProcess"/>
    <dgm:cxn modelId="{6A5F28E7-65D1-4100-9264-9006EA4A44BC}" type="presOf" srcId="{9A7402E9-ACFF-414F-BFF2-DB02C7FDF96B}" destId="{2D434A85-A282-4B9D-94AB-AE0E55F05306}" srcOrd="1" destOrd="0" presId="urn:microsoft.com/office/officeart/2011/layout/CircleProcess"/>
    <dgm:cxn modelId="{A656A7D8-8759-48A2-9BE7-BB8C1C802598}" type="presParOf" srcId="{511028EB-38BA-4FDF-96A7-B9176AB05B5C}" destId="{B202DF15-4EBE-48B4-BC88-F6B6827E13BA}" srcOrd="0" destOrd="0" presId="urn:microsoft.com/office/officeart/2011/layout/CircleProcess"/>
    <dgm:cxn modelId="{A25CDF17-8935-43B4-A024-4B7CCB2275BA}" type="presParOf" srcId="{B202DF15-4EBE-48B4-BC88-F6B6827E13BA}" destId="{920F8D88-A1EC-4022-B72C-6A260526B11E}" srcOrd="0" destOrd="0" presId="urn:microsoft.com/office/officeart/2011/layout/CircleProcess"/>
    <dgm:cxn modelId="{EF36ABF6-E72A-4603-ABBF-90299C303F8C}" type="presParOf" srcId="{511028EB-38BA-4FDF-96A7-B9176AB05B5C}" destId="{90034CEB-D2A9-4D10-8BAF-994FEDA20B4C}" srcOrd="1" destOrd="0" presId="urn:microsoft.com/office/officeart/2011/layout/CircleProcess"/>
    <dgm:cxn modelId="{5CBCFD0A-5BAC-436E-8C60-1509B93AE70B}" type="presParOf" srcId="{90034CEB-D2A9-4D10-8BAF-994FEDA20B4C}" destId="{6C6D0834-73CC-4AE1-B544-5464DFB936DF}" srcOrd="0" destOrd="0" presId="urn:microsoft.com/office/officeart/2011/layout/CircleProcess"/>
    <dgm:cxn modelId="{73714DD8-3526-4667-9594-3B9A36408D18}" type="presParOf" srcId="{511028EB-38BA-4FDF-96A7-B9176AB05B5C}" destId="{F9991957-E811-48F5-B4D7-3C0B715CA508}" srcOrd="2" destOrd="0" presId="urn:microsoft.com/office/officeart/2011/layout/CircleProcess"/>
    <dgm:cxn modelId="{2E26EBD1-C91B-4265-9067-30672AE7335F}" type="presParOf" srcId="{511028EB-38BA-4FDF-96A7-B9176AB05B5C}" destId="{A46D37F2-7B1A-4408-9E55-F30A16C0649D}" srcOrd="3" destOrd="0" presId="urn:microsoft.com/office/officeart/2011/layout/CircleProcess"/>
    <dgm:cxn modelId="{EF858DDE-1CEB-4865-B8F1-4B56F30C9BCE}" type="presParOf" srcId="{A46D37F2-7B1A-4408-9E55-F30A16C0649D}" destId="{57D4A321-D9B9-4B01-B89E-5DA13F0D9F2B}" srcOrd="0" destOrd="0" presId="urn:microsoft.com/office/officeart/2011/layout/CircleProcess"/>
    <dgm:cxn modelId="{9339B1E6-68F2-482E-BCDD-CE83CC3E6CCF}" type="presParOf" srcId="{511028EB-38BA-4FDF-96A7-B9176AB05B5C}" destId="{8C3CF834-747A-4367-A7B4-62ECC14AFEE7}" srcOrd="4" destOrd="0" presId="urn:microsoft.com/office/officeart/2011/layout/CircleProcess"/>
    <dgm:cxn modelId="{CF342CB7-4161-40DA-9EAC-7D08102FB6AF}" type="presParOf" srcId="{8C3CF834-747A-4367-A7B4-62ECC14AFEE7}" destId="{BE500F0A-B380-4523-BDB0-B838A28399AE}" srcOrd="0" destOrd="0" presId="urn:microsoft.com/office/officeart/2011/layout/CircleProcess"/>
    <dgm:cxn modelId="{CB0A9C77-BF0B-436D-8931-F60E28B00562}" type="presParOf" srcId="{511028EB-38BA-4FDF-96A7-B9176AB05B5C}" destId="{C3E01EF0-CE66-4A83-AC68-B3DA604D1B51}" srcOrd="5" destOrd="0" presId="urn:microsoft.com/office/officeart/2011/layout/CircleProcess"/>
    <dgm:cxn modelId="{E0134550-9490-4C42-89D0-3593C19C6413}" type="presParOf" srcId="{511028EB-38BA-4FDF-96A7-B9176AB05B5C}" destId="{5E6B662D-A710-475E-9B96-0DB20A225645}" srcOrd="6" destOrd="0" presId="urn:microsoft.com/office/officeart/2011/layout/CircleProcess"/>
    <dgm:cxn modelId="{7E049B75-2289-4A98-8B95-F0D712CB21FC}" type="presParOf" srcId="{5E6B662D-A710-475E-9B96-0DB20A225645}" destId="{55CA0EA0-1832-4D64-AAD7-3FB1B82038D4}" srcOrd="0" destOrd="0" presId="urn:microsoft.com/office/officeart/2011/layout/CircleProcess"/>
    <dgm:cxn modelId="{7E86638A-4B28-4405-9296-6C3543460E7B}" type="presParOf" srcId="{511028EB-38BA-4FDF-96A7-B9176AB05B5C}" destId="{7CF270DB-9B1B-4285-95DF-9F966CCF5F9F}" srcOrd="7" destOrd="0" presId="urn:microsoft.com/office/officeart/2011/layout/CircleProcess"/>
    <dgm:cxn modelId="{8A8FA673-B8E6-4C2D-923B-E0F0D3BE8EEC}" type="presParOf" srcId="{7CF270DB-9B1B-4285-95DF-9F966CCF5F9F}" destId="{A1828F9B-8C3D-45D4-A7EB-9A1BF6F64D35}" srcOrd="0" destOrd="0" presId="urn:microsoft.com/office/officeart/2011/layout/CircleProcess"/>
    <dgm:cxn modelId="{5689832C-66BD-4381-B7A4-2C1677D2C6CB}" type="presParOf" srcId="{511028EB-38BA-4FDF-96A7-B9176AB05B5C}" destId="{2D434A85-A282-4B9D-94AB-AE0E55F05306}" srcOrd="8" destOrd="0" presId="urn:microsoft.com/office/officeart/2011/layout/CircleProcess"/>
    <dgm:cxn modelId="{8E3B5F43-0B0E-424B-87F0-F8B3572D009E}" type="presParOf" srcId="{511028EB-38BA-4FDF-96A7-B9176AB05B5C}" destId="{BBB5FE66-C510-4E2B-8F4B-0E0FCA0BFE02}" srcOrd="9" destOrd="0" presId="urn:microsoft.com/office/officeart/2011/layout/CircleProcess"/>
    <dgm:cxn modelId="{7D3C2760-6224-4FCF-B312-4FDEE1404D10}" type="presParOf" srcId="{BBB5FE66-C510-4E2B-8F4B-0E0FCA0BFE02}" destId="{D4FA61E3-8394-4935-83CE-168267E7DC73}" srcOrd="0" destOrd="0" presId="urn:microsoft.com/office/officeart/2011/layout/CircleProcess"/>
    <dgm:cxn modelId="{F4EDAB27-DD0B-4F5F-A616-AB702821FAC5}" type="presParOf" srcId="{511028EB-38BA-4FDF-96A7-B9176AB05B5C}" destId="{27711C84-7724-4D79-B8B7-C66B4A89A1CF}" srcOrd="10" destOrd="0" presId="urn:microsoft.com/office/officeart/2011/layout/CircleProcess"/>
    <dgm:cxn modelId="{2820774C-9213-4247-8E57-2F0B877B9A36}" type="presParOf" srcId="{27711C84-7724-4D79-B8B7-C66B4A89A1CF}" destId="{BCF9FF2C-5166-420E-B958-54E8D1E4DFF0}" srcOrd="0" destOrd="0" presId="urn:microsoft.com/office/officeart/2011/layout/CircleProcess"/>
    <dgm:cxn modelId="{5B4B0379-522A-408B-8EF8-EE84C6F8F91D}" type="presParOf" srcId="{511028EB-38BA-4FDF-96A7-B9176AB05B5C}" destId="{A7E98B92-CAB4-4B81-94E2-C24AB235C08D}" srcOrd="11" destOrd="0" presId="urn:microsoft.com/office/officeart/2011/layout/CircleProcess"/>
    <dgm:cxn modelId="{8DAD31B8-3061-4F2F-9AEB-07C92DE52AB6}" type="presParOf" srcId="{511028EB-38BA-4FDF-96A7-B9176AB05B5C}" destId="{E3A0489B-7558-48AD-BAC5-C5DC97F83168}" srcOrd="12" destOrd="0" presId="urn:microsoft.com/office/officeart/2011/layout/CircleProcess"/>
    <dgm:cxn modelId="{8A58AFF9-9D95-4422-AF87-808EDACDD6BC}" type="presParOf" srcId="{E3A0489B-7558-48AD-BAC5-C5DC97F83168}" destId="{C5702914-5A15-4A54-82F7-B3DDEF6412E9}" srcOrd="0" destOrd="0" presId="urn:microsoft.com/office/officeart/2011/layout/CircleProcess"/>
    <dgm:cxn modelId="{87A05904-C3B7-4CEC-A442-C738770678E0}" type="presParOf" srcId="{511028EB-38BA-4FDF-96A7-B9176AB05B5C}" destId="{0FC6A37E-8A8F-4E13-A9D1-2DA169C7BF64}" srcOrd="13" destOrd="0" presId="urn:microsoft.com/office/officeart/2011/layout/CircleProcess"/>
    <dgm:cxn modelId="{05820A92-1743-4CB5-A2DE-F06F15D7173B}" type="presParOf" srcId="{0FC6A37E-8A8F-4E13-A9D1-2DA169C7BF64}" destId="{2FFABD68-E917-4C20-9988-B0789843D547}" srcOrd="0" destOrd="0" presId="urn:microsoft.com/office/officeart/2011/layout/CircleProcess"/>
    <dgm:cxn modelId="{F380E6CF-1C53-432E-AE54-F0D8A9F8DCBE}" type="presParOf" srcId="{511028EB-38BA-4FDF-96A7-B9176AB05B5C}" destId="{9099531F-F470-4259-9CC2-4945D710556E}"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B556D-D67E-409A-B2C2-2BF6446AE310}"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FCB358FB-3082-4506-895E-E871DA3CC1C9}">
      <dgm:prSet phldrT="[Text]"/>
      <dgm:spPr>
        <a:solidFill>
          <a:srgbClr val="1F9186"/>
        </a:solidFill>
      </dgm:spPr>
      <dgm:t>
        <a:bodyPr/>
        <a:lstStyle/>
        <a:p>
          <a:r>
            <a:rPr lang="en-GB" dirty="0"/>
            <a:t>Message Received</a:t>
          </a:r>
        </a:p>
      </dgm:t>
    </dgm:pt>
    <dgm:pt modelId="{73F6DC61-14CC-4E6B-9B0D-D49485DAC1AC}" type="parTrans" cxnId="{3C8A6C1A-8124-450B-B274-B4239C22B576}">
      <dgm:prSet/>
      <dgm:spPr/>
      <dgm:t>
        <a:bodyPr/>
        <a:lstStyle/>
        <a:p>
          <a:endParaRPr lang="en-GB"/>
        </a:p>
      </dgm:t>
    </dgm:pt>
    <dgm:pt modelId="{2E24E9D8-0454-4640-B44F-62F6A6BC76D7}" type="sibTrans" cxnId="{3C8A6C1A-8124-450B-B274-B4239C22B576}">
      <dgm:prSet/>
      <dgm:spPr/>
      <dgm:t>
        <a:bodyPr/>
        <a:lstStyle/>
        <a:p>
          <a:endParaRPr lang="en-GB"/>
        </a:p>
      </dgm:t>
    </dgm:pt>
    <dgm:pt modelId="{7EA644E3-3ABD-4BED-95C9-CD35D4FDE573}">
      <dgm:prSet phldrT="[Text]" custT="1"/>
      <dgm:spPr>
        <a:ln>
          <a:solidFill>
            <a:schemeClr val="tx2"/>
          </a:solidFill>
        </a:ln>
      </dgm:spPr>
      <dgm:t>
        <a:bodyPr/>
        <a:lstStyle/>
        <a:p>
          <a:r>
            <a:rPr lang="en-GB" sz="1600" dirty="0">
              <a:solidFill>
                <a:schemeClr val="tx2"/>
              </a:solidFill>
            </a:rPr>
            <a:t>“Welcome to </a:t>
          </a:r>
          <a:r>
            <a:rPr lang="en-GB" sz="1600" dirty="0" err="1">
              <a:solidFill>
                <a:schemeClr val="tx2"/>
              </a:solidFill>
            </a:rPr>
            <a:t>Rightslink</a:t>
          </a:r>
          <a:r>
            <a:rPr lang="en-GB" sz="1600" dirty="0">
              <a:solidFill>
                <a:schemeClr val="tx2"/>
              </a:solidFill>
            </a:rPr>
            <a:t>”</a:t>
          </a:r>
        </a:p>
      </dgm:t>
    </dgm:pt>
    <dgm:pt modelId="{50D29290-113A-47A0-9547-FA4EDE64D320}" type="parTrans" cxnId="{EC8914BB-9D8A-486C-BC78-82E29F1F8B8D}">
      <dgm:prSet/>
      <dgm:spPr>
        <a:ln>
          <a:solidFill>
            <a:schemeClr val="tx2"/>
          </a:solidFill>
        </a:ln>
      </dgm:spPr>
      <dgm:t>
        <a:bodyPr/>
        <a:lstStyle/>
        <a:p>
          <a:endParaRPr lang="en-GB"/>
        </a:p>
      </dgm:t>
    </dgm:pt>
    <dgm:pt modelId="{9D5DAE7B-75C3-4DA6-9111-CE8F26128ACB}" type="sibTrans" cxnId="{EC8914BB-9D8A-486C-BC78-82E29F1F8B8D}">
      <dgm:prSet/>
      <dgm:spPr/>
      <dgm:t>
        <a:bodyPr/>
        <a:lstStyle/>
        <a:p>
          <a:endParaRPr lang="en-GB"/>
        </a:p>
      </dgm:t>
    </dgm:pt>
    <dgm:pt modelId="{67084BEC-58D4-40F5-B0F4-251FDD6F9BB6}">
      <dgm:prSet phldrT="[Text]" custT="1"/>
      <dgm:spPr>
        <a:ln>
          <a:solidFill>
            <a:schemeClr val="tx2"/>
          </a:solidFill>
        </a:ln>
      </dgm:spPr>
      <dgm:t>
        <a:bodyPr/>
        <a:lstStyle/>
        <a:p>
          <a:r>
            <a:rPr lang="en-GB" sz="1600" dirty="0">
              <a:solidFill>
                <a:schemeClr val="tx2"/>
              </a:solidFill>
            </a:rPr>
            <a:t>“One of your researchers has had a manuscript accepted for publication”</a:t>
          </a:r>
        </a:p>
      </dgm:t>
    </dgm:pt>
    <dgm:pt modelId="{15CE3E16-7C1E-4CE9-A4A7-2B7F5548F532}" type="parTrans" cxnId="{F0F33054-2198-4681-B89D-F8955D3CCBC7}">
      <dgm:prSet/>
      <dgm:spPr>
        <a:solidFill>
          <a:schemeClr val="tx2"/>
        </a:solidFill>
        <a:ln>
          <a:solidFill>
            <a:schemeClr val="tx2"/>
          </a:solidFill>
        </a:ln>
      </dgm:spPr>
      <dgm:t>
        <a:bodyPr/>
        <a:lstStyle/>
        <a:p>
          <a:endParaRPr lang="en-GB"/>
        </a:p>
      </dgm:t>
    </dgm:pt>
    <dgm:pt modelId="{6AAB32AF-2E08-4D7B-8106-90A0D3552099}" type="sibTrans" cxnId="{F0F33054-2198-4681-B89D-F8955D3CCBC7}">
      <dgm:prSet/>
      <dgm:spPr/>
      <dgm:t>
        <a:bodyPr/>
        <a:lstStyle/>
        <a:p>
          <a:endParaRPr lang="en-GB"/>
        </a:p>
      </dgm:t>
    </dgm:pt>
    <dgm:pt modelId="{0FD71313-31EF-498B-B639-D1A636D60E4B}">
      <dgm:prSet phldrT="[Text]"/>
      <dgm:spPr>
        <a:solidFill>
          <a:srgbClr val="1D877D"/>
        </a:solidFill>
      </dgm:spPr>
      <dgm:t>
        <a:bodyPr/>
        <a:lstStyle/>
        <a:p>
          <a:r>
            <a:rPr lang="en-GB" dirty="0"/>
            <a:t>Trigger</a:t>
          </a:r>
        </a:p>
      </dgm:t>
    </dgm:pt>
    <dgm:pt modelId="{FD804BAF-EA79-4C77-8786-ED058693D942}" type="parTrans" cxnId="{F991167E-90C6-4E11-B804-89FEC695F979}">
      <dgm:prSet/>
      <dgm:spPr/>
      <dgm:t>
        <a:bodyPr/>
        <a:lstStyle/>
        <a:p>
          <a:endParaRPr lang="en-GB"/>
        </a:p>
      </dgm:t>
    </dgm:pt>
    <dgm:pt modelId="{4B3C8A28-8EA1-44F8-9582-DE1F61E9C788}" type="sibTrans" cxnId="{F991167E-90C6-4E11-B804-89FEC695F979}">
      <dgm:prSet/>
      <dgm:spPr/>
      <dgm:t>
        <a:bodyPr/>
        <a:lstStyle/>
        <a:p>
          <a:endParaRPr lang="en-GB"/>
        </a:p>
      </dgm:t>
    </dgm:pt>
    <dgm:pt modelId="{DD10990B-D9D3-472D-880B-C7DB827494D3}">
      <dgm:prSet phldrT="[Text]" custT="1"/>
      <dgm:spPr>
        <a:ln>
          <a:solidFill>
            <a:schemeClr val="tx2"/>
          </a:solidFill>
        </a:ln>
      </dgm:spPr>
      <dgm:t>
        <a:bodyPr/>
        <a:lstStyle/>
        <a:p>
          <a:r>
            <a:rPr lang="en-GB" sz="1600" dirty="0">
              <a:solidFill>
                <a:schemeClr val="tx2"/>
              </a:solidFill>
            </a:rPr>
            <a:t>Sent after you have been granted access to the Agreement Manager Institutional Portal for the first time</a:t>
          </a:r>
        </a:p>
      </dgm:t>
    </dgm:pt>
    <dgm:pt modelId="{76E53138-01C5-4771-B1E9-A9DD50CB6631}" type="parTrans" cxnId="{B1E67684-C75B-4105-9AA5-9D05AF986931}">
      <dgm:prSet/>
      <dgm:spPr>
        <a:ln>
          <a:solidFill>
            <a:schemeClr val="tx2"/>
          </a:solidFill>
        </a:ln>
      </dgm:spPr>
      <dgm:t>
        <a:bodyPr/>
        <a:lstStyle/>
        <a:p>
          <a:endParaRPr lang="en-GB"/>
        </a:p>
      </dgm:t>
    </dgm:pt>
    <dgm:pt modelId="{C4C11733-18FA-4C99-9C33-88ACEC99C9BA}" type="sibTrans" cxnId="{B1E67684-C75B-4105-9AA5-9D05AF986931}">
      <dgm:prSet/>
      <dgm:spPr/>
      <dgm:t>
        <a:bodyPr/>
        <a:lstStyle/>
        <a:p>
          <a:endParaRPr lang="en-GB"/>
        </a:p>
      </dgm:t>
    </dgm:pt>
    <dgm:pt modelId="{26FBF0DF-AA61-4819-B20B-CBC80106F4DC}">
      <dgm:prSet phldrT="[Text]" custT="1"/>
      <dgm:spPr>
        <a:ln>
          <a:solidFill>
            <a:schemeClr val="tx2"/>
          </a:solidFill>
        </a:ln>
      </dgm:spPr>
      <dgm:t>
        <a:bodyPr/>
        <a:lstStyle/>
        <a:p>
          <a:r>
            <a:rPr lang="en-GB" sz="1600" dirty="0">
              <a:solidFill>
                <a:srgbClr val="FF0000"/>
              </a:solidFill>
            </a:rPr>
            <a:t>If automatic approvals are off</a:t>
          </a:r>
          <a:r>
            <a:rPr lang="en-GB" sz="1600" dirty="0">
              <a:solidFill>
                <a:schemeClr val="tx2"/>
              </a:solidFill>
            </a:rPr>
            <a:t>, the institution gets notified that an accepted manuscript is eligible for their funding</a:t>
          </a:r>
        </a:p>
      </dgm:t>
    </dgm:pt>
    <dgm:pt modelId="{621BF965-8F9B-4F5D-B59B-E263C9877012}" type="parTrans" cxnId="{70A4A041-ADD4-4A08-9B7C-758FD6FEB9A6}">
      <dgm:prSet/>
      <dgm:spPr>
        <a:ln>
          <a:solidFill>
            <a:schemeClr val="tx2"/>
          </a:solidFill>
        </a:ln>
      </dgm:spPr>
      <dgm:t>
        <a:bodyPr/>
        <a:lstStyle/>
        <a:p>
          <a:endParaRPr lang="en-GB"/>
        </a:p>
      </dgm:t>
    </dgm:pt>
    <dgm:pt modelId="{FF005C7C-CD23-43F6-82F0-E73CCB77D7C6}" type="sibTrans" cxnId="{70A4A041-ADD4-4A08-9B7C-758FD6FEB9A6}">
      <dgm:prSet/>
      <dgm:spPr/>
      <dgm:t>
        <a:bodyPr/>
        <a:lstStyle/>
        <a:p>
          <a:endParaRPr lang="en-GB"/>
        </a:p>
      </dgm:t>
    </dgm:pt>
    <dgm:pt modelId="{62DE7591-3739-453C-9BD1-5F154D459FA8}">
      <dgm:prSet phldrT="[Text]"/>
      <dgm:spPr>
        <a:solidFill>
          <a:srgbClr val="1D877D"/>
        </a:solidFill>
      </dgm:spPr>
      <dgm:t>
        <a:bodyPr/>
        <a:lstStyle/>
        <a:p>
          <a:r>
            <a:rPr lang="en-GB" dirty="0"/>
            <a:t>Action Required</a:t>
          </a:r>
        </a:p>
      </dgm:t>
    </dgm:pt>
    <dgm:pt modelId="{2F09F9FC-4888-4C56-A332-022CDEC1A8B8}" type="parTrans" cxnId="{C96E7A2C-3F80-4AB1-BA8F-F3530E00FAD3}">
      <dgm:prSet/>
      <dgm:spPr/>
      <dgm:t>
        <a:bodyPr/>
        <a:lstStyle/>
        <a:p>
          <a:endParaRPr lang="en-GB"/>
        </a:p>
      </dgm:t>
    </dgm:pt>
    <dgm:pt modelId="{30AFAC5F-9BCD-4643-9E3F-5FAC83C96428}" type="sibTrans" cxnId="{C96E7A2C-3F80-4AB1-BA8F-F3530E00FAD3}">
      <dgm:prSet/>
      <dgm:spPr/>
      <dgm:t>
        <a:bodyPr/>
        <a:lstStyle/>
        <a:p>
          <a:endParaRPr lang="en-GB"/>
        </a:p>
      </dgm:t>
    </dgm:pt>
    <dgm:pt modelId="{449A8E7A-7EA4-4FBE-9DF7-7FDDE662D927}" type="pres">
      <dgm:prSet presAssocID="{83EB556D-D67E-409A-B2C2-2BF6446AE310}" presName="diagram" presStyleCnt="0">
        <dgm:presLayoutVars>
          <dgm:chPref val="1"/>
          <dgm:dir/>
          <dgm:animOne val="branch"/>
          <dgm:animLvl val="lvl"/>
          <dgm:resizeHandles/>
        </dgm:presLayoutVars>
      </dgm:prSet>
      <dgm:spPr/>
    </dgm:pt>
    <dgm:pt modelId="{801BFD39-888E-4C59-991D-D49FE23A4178}" type="pres">
      <dgm:prSet presAssocID="{FCB358FB-3082-4506-895E-E871DA3CC1C9}" presName="root" presStyleCnt="0"/>
      <dgm:spPr/>
    </dgm:pt>
    <dgm:pt modelId="{2169E547-9635-4AC6-8B40-190DC9D44C6A}" type="pres">
      <dgm:prSet presAssocID="{FCB358FB-3082-4506-895E-E871DA3CC1C9}" presName="rootComposite" presStyleCnt="0"/>
      <dgm:spPr/>
    </dgm:pt>
    <dgm:pt modelId="{B61206FD-7FE6-48F0-AF01-5F631ED52AAA}" type="pres">
      <dgm:prSet presAssocID="{FCB358FB-3082-4506-895E-E871DA3CC1C9}" presName="rootText" presStyleLbl="node1" presStyleIdx="0" presStyleCnt="3" custScaleX="134372"/>
      <dgm:spPr/>
    </dgm:pt>
    <dgm:pt modelId="{A7B991E5-CC97-4322-BD6D-3B7B50C98EC4}" type="pres">
      <dgm:prSet presAssocID="{FCB358FB-3082-4506-895E-E871DA3CC1C9}" presName="rootConnector" presStyleLbl="node1" presStyleIdx="0" presStyleCnt="3"/>
      <dgm:spPr/>
    </dgm:pt>
    <dgm:pt modelId="{F756D693-A7DC-4E25-AAAC-CC3D41CED6ED}" type="pres">
      <dgm:prSet presAssocID="{FCB358FB-3082-4506-895E-E871DA3CC1C9}" presName="childShape" presStyleCnt="0"/>
      <dgm:spPr/>
    </dgm:pt>
    <dgm:pt modelId="{D3E61715-75EF-4237-BD1B-43B1172453E9}" type="pres">
      <dgm:prSet presAssocID="{50D29290-113A-47A0-9547-FA4EDE64D320}" presName="Name13" presStyleLbl="parChTrans1D2" presStyleIdx="0" presStyleCnt="4"/>
      <dgm:spPr/>
    </dgm:pt>
    <dgm:pt modelId="{B74B4D0C-C7A5-4E04-97F3-DADF39F9CF59}" type="pres">
      <dgm:prSet presAssocID="{7EA644E3-3ABD-4BED-95C9-CD35D4FDE573}" presName="childText" presStyleLbl="bgAcc1" presStyleIdx="0" presStyleCnt="4" custScaleX="153261">
        <dgm:presLayoutVars>
          <dgm:bulletEnabled val="1"/>
        </dgm:presLayoutVars>
      </dgm:prSet>
      <dgm:spPr/>
    </dgm:pt>
    <dgm:pt modelId="{AC57B970-B6B0-41A9-AE42-65470A0BFD1E}" type="pres">
      <dgm:prSet presAssocID="{15CE3E16-7C1E-4CE9-A4A7-2B7F5548F532}" presName="Name13" presStyleLbl="parChTrans1D2" presStyleIdx="1" presStyleCnt="4"/>
      <dgm:spPr/>
    </dgm:pt>
    <dgm:pt modelId="{81574FAB-4054-4046-9F8D-987F051BF629}" type="pres">
      <dgm:prSet presAssocID="{67084BEC-58D4-40F5-B0F4-251FDD6F9BB6}" presName="childText" presStyleLbl="bgAcc1" presStyleIdx="1" presStyleCnt="4" custScaleX="160188">
        <dgm:presLayoutVars>
          <dgm:bulletEnabled val="1"/>
        </dgm:presLayoutVars>
      </dgm:prSet>
      <dgm:spPr/>
    </dgm:pt>
    <dgm:pt modelId="{858F6D7C-AD93-49AE-9334-EDC4CDB0768F}" type="pres">
      <dgm:prSet presAssocID="{0FD71313-31EF-498B-B639-D1A636D60E4B}" presName="root" presStyleCnt="0"/>
      <dgm:spPr/>
    </dgm:pt>
    <dgm:pt modelId="{9141F3B2-DD31-4F4A-8ABB-C3B70A1886CF}" type="pres">
      <dgm:prSet presAssocID="{0FD71313-31EF-498B-B639-D1A636D60E4B}" presName="rootComposite" presStyleCnt="0"/>
      <dgm:spPr/>
    </dgm:pt>
    <dgm:pt modelId="{D2D11469-DAC5-46C5-9817-56D122C648EF}" type="pres">
      <dgm:prSet presAssocID="{0FD71313-31EF-498B-B639-D1A636D60E4B}" presName="rootText" presStyleLbl="node1" presStyleIdx="1" presStyleCnt="3" custScaleX="139634" custLinFactNeighborX="-9040" custLinFactNeighborY="-213"/>
      <dgm:spPr/>
    </dgm:pt>
    <dgm:pt modelId="{3E05452C-49E1-4B77-BA8A-E80FB4C9974B}" type="pres">
      <dgm:prSet presAssocID="{0FD71313-31EF-498B-B639-D1A636D60E4B}" presName="rootConnector" presStyleLbl="node1" presStyleIdx="1" presStyleCnt="3"/>
      <dgm:spPr/>
    </dgm:pt>
    <dgm:pt modelId="{DAE3A3DB-6B56-46FD-8707-4E1A296A8398}" type="pres">
      <dgm:prSet presAssocID="{0FD71313-31EF-498B-B639-D1A636D60E4B}" presName="childShape" presStyleCnt="0"/>
      <dgm:spPr/>
    </dgm:pt>
    <dgm:pt modelId="{54F88D26-802E-4534-8D98-3448E57682F6}" type="pres">
      <dgm:prSet presAssocID="{76E53138-01C5-4771-B1E9-A9DD50CB6631}" presName="Name13" presStyleLbl="parChTrans1D2" presStyleIdx="2" presStyleCnt="4"/>
      <dgm:spPr/>
    </dgm:pt>
    <dgm:pt modelId="{46827638-94EA-481A-80D3-DCFFF8656C75}" type="pres">
      <dgm:prSet presAssocID="{DD10990B-D9D3-472D-880B-C7DB827494D3}" presName="childText" presStyleLbl="bgAcc1" presStyleIdx="2" presStyleCnt="4" custScaleX="196372" custLinFactNeighborX="-13596" custLinFactNeighborY="-2120">
        <dgm:presLayoutVars>
          <dgm:bulletEnabled val="1"/>
        </dgm:presLayoutVars>
      </dgm:prSet>
      <dgm:spPr/>
    </dgm:pt>
    <dgm:pt modelId="{3A406829-67C8-46DE-A3CE-95A421B7AE08}" type="pres">
      <dgm:prSet presAssocID="{621BF965-8F9B-4F5D-B59B-E263C9877012}" presName="Name13" presStyleLbl="parChTrans1D2" presStyleIdx="3" presStyleCnt="4"/>
      <dgm:spPr/>
    </dgm:pt>
    <dgm:pt modelId="{7D1AC586-B873-45E5-A06E-05297C4AC223}" type="pres">
      <dgm:prSet presAssocID="{26FBF0DF-AA61-4819-B20B-CBC80106F4DC}" presName="childText" presStyleLbl="bgAcc1" presStyleIdx="3" presStyleCnt="4" custScaleX="199005" custLinFactNeighborX="-12584" custLinFactNeighborY="-2580">
        <dgm:presLayoutVars>
          <dgm:bulletEnabled val="1"/>
        </dgm:presLayoutVars>
      </dgm:prSet>
      <dgm:spPr/>
    </dgm:pt>
    <dgm:pt modelId="{838B4D9B-7ECA-4136-9AEE-F3053652D6F9}" type="pres">
      <dgm:prSet presAssocID="{62DE7591-3739-453C-9BD1-5F154D459FA8}" presName="root" presStyleCnt="0"/>
      <dgm:spPr/>
    </dgm:pt>
    <dgm:pt modelId="{AC1CF557-0139-4E8F-A369-FE992565CDE1}" type="pres">
      <dgm:prSet presAssocID="{62DE7591-3739-453C-9BD1-5F154D459FA8}" presName="rootComposite" presStyleCnt="0"/>
      <dgm:spPr/>
    </dgm:pt>
    <dgm:pt modelId="{CEAD4DC3-9B4E-4E9A-8FC0-859DD28CAACF}" type="pres">
      <dgm:prSet presAssocID="{62DE7591-3739-453C-9BD1-5F154D459FA8}" presName="rootText" presStyleLbl="node1" presStyleIdx="2" presStyleCnt="3" custScaleX="142217" custLinFactNeighborX="2736" custLinFactNeighborY="473"/>
      <dgm:spPr/>
    </dgm:pt>
    <dgm:pt modelId="{2555EF50-CCD0-4E43-92D4-0925B37209BC}" type="pres">
      <dgm:prSet presAssocID="{62DE7591-3739-453C-9BD1-5F154D459FA8}" presName="rootConnector" presStyleLbl="node1" presStyleIdx="2" presStyleCnt="3"/>
      <dgm:spPr/>
    </dgm:pt>
    <dgm:pt modelId="{E988E489-AB48-4A86-8E38-845EB7D9B68B}" type="pres">
      <dgm:prSet presAssocID="{62DE7591-3739-453C-9BD1-5F154D459FA8}" presName="childShape" presStyleCnt="0"/>
      <dgm:spPr/>
    </dgm:pt>
  </dgm:ptLst>
  <dgm:cxnLst>
    <dgm:cxn modelId="{567C8E0D-5996-4073-AA8E-F73294F39E2E}" type="presOf" srcId="{83EB556D-D67E-409A-B2C2-2BF6446AE310}" destId="{449A8E7A-7EA4-4FBE-9DF7-7FDDE662D927}" srcOrd="0" destOrd="0" presId="urn:microsoft.com/office/officeart/2005/8/layout/hierarchy3"/>
    <dgm:cxn modelId="{27C48611-DE09-4F63-A442-DD4A4877BE65}" type="presOf" srcId="{62DE7591-3739-453C-9BD1-5F154D459FA8}" destId="{CEAD4DC3-9B4E-4E9A-8FC0-859DD28CAACF}" srcOrd="0" destOrd="0" presId="urn:microsoft.com/office/officeart/2005/8/layout/hierarchy3"/>
    <dgm:cxn modelId="{3C8A6C1A-8124-450B-B274-B4239C22B576}" srcId="{83EB556D-D67E-409A-B2C2-2BF6446AE310}" destId="{FCB358FB-3082-4506-895E-E871DA3CC1C9}" srcOrd="0" destOrd="0" parTransId="{73F6DC61-14CC-4E6B-9B0D-D49485DAC1AC}" sibTransId="{2E24E9D8-0454-4640-B44F-62F6A6BC76D7}"/>
    <dgm:cxn modelId="{095A9F22-3B43-4271-9A69-9BBE465EB39C}" type="presOf" srcId="{15CE3E16-7C1E-4CE9-A4A7-2B7F5548F532}" destId="{AC57B970-B6B0-41A9-AE42-65470A0BFD1E}" srcOrd="0" destOrd="0" presId="urn:microsoft.com/office/officeart/2005/8/layout/hierarchy3"/>
    <dgm:cxn modelId="{C96E7A2C-3F80-4AB1-BA8F-F3530E00FAD3}" srcId="{83EB556D-D67E-409A-B2C2-2BF6446AE310}" destId="{62DE7591-3739-453C-9BD1-5F154D459FA8}" srcOrd="2" destOrd="0" parTransId="{2F09F9FC-4888-4C56-A332-022CDEC1A8B8}" sibTransId="{30AFAC5F-9BCD-4643-9E3F-5FAC83C96428}"/>
    <dgm:cxn modelId="{52AA2D5B-E050-49F7-8754-E8B6B7D09A4E}" type="presOf" srcId="{621BF965-8F9B-4F5D-B59B-E263C9877012}" destId="{3A406829-67C8-46DE-A3CE-95A421B7AE08}" srcOrd="0" destOrd="0" presId="urn:microsoft.com/office/officeart/2005/8/layout/hierarchy3"/>
    <dgm:cxn modelId="{70A4A041-ADD4-4A08-9B7C-758FD6FEB9A6}" srcId="{0FD71313-31EF-498B-B639-D1A636D60E4B}" destId="{26FBF0DF-AA61-4819-B20B-CBC80106F4DC}" srcOrd="1" destOrd="0" parTransId="{621BF965-8F9B-4F5D-B59B-E263C9877012}" sibTransId="{FF005C7C-CD23-43F6-82F0-E73CCB77D7C6}"/>
    <dgm:cxn modelId="{36D0A841-C612-497D-9214-42283C34AEED}" type="presOf" srcId="{0FD71313-31EF-498B-B639-D1A636D60E4B}" destId="{D2D11469-DAC5-46C5-9817-56D122C648EF}" srcOrd="0" destOrd="0" presId="urn:microsoft.com/office/officeart/2005/8/layout/hierarchy3"/>
    <dgm:cxn modelId="{729EFC69-90F2-4E3F-B904-7DE2B2F4CC0F}" type="presOf" srcId="{62DE7591-3739-453C-9BD1-5F154D459FA8}" destId="{2555EF50-CCD0-4E43-92D4-0925B37209BC}" srcOrd="1" destOrd="0" presId="urn:microsoft.com/office/officeart/2005/8/layout/hierarchy3"/>
    <dgm:cxn modelId="{40CEFD4A-AE73-4F65-94A1-B5D0F5962B14}" type="presOf" srcId="{7EA644E3-3ABD-4BED-95C9-CD35D4FDE573}" destId="{B74B4D0C-C7A5-4E04-97F3-DADF39F9CF59}" srcOrd="0" destOrd="0" presId="urn:microsoft.com/office/officeart/2005/8/layout/hierarchy3"/>
    <dgm:cxn modelId="{EB424170-A79E-496F-B356-20E751E9A9B9}" type="presOf" srcId="{76E53138-01C5-4771-B1E9-A9DD50CB6631}" destId="{54F88D26-802E-4534-8D98-3448E57682F6}" srcOrd="0" destOrd="0" presId="urn:microsoft.com/office/officeart/2005/8/layout/hierarchy3"/>
    <dgm:cxn modelId="{53BF6F51-D31E-472F-B283-3AEC28830C13}" type="presOf" srcId="{DD10990B-D9D3-472D-880B-C7DB827494D3}" destId="{46827638-94EA-481A-80D3-DCFFF8656C75}" srcOrd="0" destOrd="0" presId="urn:microsoft.com/office/officeart/2005/8/layout/hierarchy3"/>
    <dgm:cxn modelId="{F0F33054-2198-4681-B89D-F8955D3CCBC7}" srcId="{FCB358FB-3082-4506-895E-E871DA3CC1C9}" destId="{67084BEC-58D4-40F5-B0F4-251FDD6F9BB6}" srcOrd="1" destOrd="0" parTransId="{15CE3E16-7C1E-4CE9-A4A7-2B7F5548F532}" sibTransId="{6AAB32AF-2E08-4D7B-8106-90A0D3552099}"/>
    <dgm:cxn modelId="{F991167E-90C6-4E11-B804-89FEC695F979}" srcId="{83EB556D-D67E-409A-B2C2-2BF6446AE310}" destId="{0FD71313-31EF-498B-B639-D1A636D60E4B}" srcOrd="1" destOrd="0" parTransId="{FD804BAF-EA79-4C77-8786-ED058693D942}" sibTransId="{4B3C8A28-8EA1-44F8-9582-DE1F61E9C788}"/>
    <dgm:cxn modelId="{A1C9567F-93A1-4BF2-A22F-A7CE46256056}" type="presOf" srcId="{67084BEC-58D4-40F5-B0F4-251FDD6F9BB6}" destId="{81574FAB-4054-4046-9F8D-987F051BF629}" srcOrd="0" destOrd="0" presId="urn:microsoft.com/office/officeart/2005/8/layout/hierarchy3"/>
    <dgm:cxn modelId="{B1E67684-C75B-4105-9AA5-9D05AF986931}" srcId="{0FD71313-31EF-498B-B639-D1A636D60E4B}" destId="{DD10990B-D9D3-472D-880B-C7DB827494D3}" srcOrd="0" destOrd="0" parTransId="{76E53138-01C5-4771-B1E9-A9DD50CB6631}" sibTransId="{C4C11733-18FA-4C99-9C33-88ACEC99C9BA}"/>
    <dgm:cxn modelId="{3C510E86-007B-463B-95DC-C4BDB9EF07FE}" type="presOf" srcId="{26FBF0DF-AA61-4819-B20B-CBC80106F4DC}" destId="{7D1AC586-B873-45E5-A06E-05297C4AC223}" srcOrd="0" destOrd="0" presId="urn:microsoft.com/office/officeart/2005/8/layout/hierarchy3"/>
    <dgm:cxn modelId="{F08358A1-4B59-4E38-B741-634E400BAB2B}" type="presOf" srcId="{FCB358FB-3082-4506-895E-E871DA3CC1C9}" destId="{B61206FD-7FE6-48F0-AF01-5F631ED52AAA}" srcOrd="0" destOrd="0" presId="urn:microsoft.com/office/officeart/2005/8/layout/hierarchy3"/>
    <dgm:cxn modelId="{29177AB0-09C5-4598-8862-6A6A0F3825B3}" type="presOf" srcId="{50D29290-113A-47A0-9547-FA4EDE64D320}" destId="{D3E61715-75EF-4237-BD1B-43B1172453E9}" srcOrd="0" destOrd="0" presId="urn:microsoft.com/office/officeart/2005/8/layout/hierarchy3"/>
    <dgm:cxn modelId="{EC8914BB-9D8A-486C-BC78-82E29F1F8B8D}" srcId="{FCB358FB-3082-4506-895E-E871DA3CC1C9}" destId="{7EA644E3-3ABD-4BED-95C9-CD35D4FDE573}" srcOrd="0" destOrd="0" parTransId="{50D29290-113A-47A0-9547-FA4EDE64D320}" sibTransId="{9D5DAE7B-75C3-4DA6-9111-CE8F26128ACB}"/>
    <dgm:cxn modelId="{9A9350C1-69DE-4F14-9F06-65051238B7A7}" type="presOf" srcId="{0FD71313-31EF-498B-B639-D1A636D60E4B}" destId="{3E05452C-49E1-4B77-BA8A-E80FB4C9974B}" srcOrd="1" destOrd="0" presId="urn:microsoft.com/office/officeart/2005/8/layout/hierarchy3"/>
    <dgm:cxn modelId="{B28A3AF2-1129-45B5-89A9-7F5FCE04C106}" type="presOf" srcId="{FCB358FB-3082-4506-895E-E871DA3CC1C9}" destId="{A7B991E5-CC97-4322-BD6D-3B7B50C98EC4}" srcOrd="1" destOrd="0" presId="urn:microsoft.com/office/officeart/2005/8/layout/hierarchy3"/>
    <dgm:cxn modelId="{3109CC12-2C69-4532-A16A-38CCAE79D6F9}" type="presParOf" srcId="{449A8E7A-7EA4-4FBE-9DF7-7FDDE662D927}" destId="{801BFD39-888E-4C59-991D-D49FE23A4178}" srcOrd="0" destOrd="0" presId="urn:microsoft.com/office/officeart/2005/8/layout/hierarchy3"/>
    <dgm:cxn modelId="{1F5DC2E7-AB0B-4822-A75A-DA5BDC16702C}" type="presParOf" srcId="{801BFD39-888E-4C59-991D-D49FE23A4178}" destId="{2169E547-9635-4AC6-8B40-190DC9D44C6A}" srcOrd="0" destOrd="0" presId="urn:microsoft.com/office/officeart/2005/8/layout/hierarchy3"/>
    <dgm:cxn modelId="{75B587B4-8DFD-45E5-9810-F5D292349B21}" type="presParOf" srcId="{2169E547-9635-4AC6-8B40-190DC9D44C6A}" destId="{B61206FD-7FE6-48F0-AF01-5F631ED52AAA}" srcOrd="0" destOrd="0" presId="urn:microsoft.com/office/officeart/2005/8/layout/hierarchy3"/>
    <dgm:cxn modelId="{52A5CD83-0522-47C5-BB61-626BEB9B6AA4}" type="presParOf" srcId="{2169E547-9635-4AC6-8B40-190DC9D44C6A}" destId="{A7B991E5-CC97-4322-BD6D-3B7B50C98EC4}" srcOrd="1" destOrd="0" presId="urn:microsoft.com/office/officeart/2005/8/layout/hierarchy3"/>
    <dgm:cxn modelId="{FC552384-C247-4596-824F-E4AA3ED89CCF}" type="presParOf" srcId="{801BFD39-888E-4C59-991D-D49FE23A4178}" destId="{F756D693-A7DC-4E25-AAAC-CC3D41CED6ED}" srcOrd="1" destOrd="0" presId="urn:microsoft.com/office/officeart/2005/8/layout/hierarchy3"/>
    <dgm:cxn modelId="{ACD7373C-2D22-4F57-A888-1C53A18DCCE0}" type="presParOf" srcId="{F756D693-A7DC-4E25-AAAC-CC3D41CED6ED}" destId="{D3E61715-75EF-4237-BD1B-43B1172453E9}" srcOrd="0" destOrd="0" presId="urn:microsoft.com/office/officeart/2005/8/layout/hierarchy3"/>
    <dgm:cxn modelId="{C8563BDC-88C1-47D2-A2D8-797E6956F111}" type="presParOf" srcId="{F756D693-A7DC-4E25-AAAC-CC3D41CED6ED}" destId="{B74B4D0C-C7A5-4E04-97F3-DADF39F9CF59}" srcOrd="1" destOrd="0" presId="urn:microsoft.com/office/officeart/2005/8/layout/hierarchy3"/>
    <dgm:cxn modelId="{9F06FB3F-A4E6-4E68-9C95-E98555B60449}" type="presParOf" srcId="{F756D693-A7DC-4E25-AAAC-CC3D41CED6ED}" destId="{AC57B970-B6B0-41A9-AE42-65470A0BFD1E}" srcOrd="2" destOrd="0" presId="urn:microsoft.com/office/officeart/2005/8/layout/hierarchy3"/>
    <dgm:cxn modelId="{9CF6BC2B-C9DE-4CA8-9CB3-879C812358AD}" type="presParOf" srcId="{F756D693-A7DC-4E25-AAAC-CC3D41CED6ED}" destId="{81574FAB-4054-4046-9F8D-987F051BF629}" srcOrd="3" destOrd="0" presId="urn:microsoft.com/office/officeart/2005/8/layout/hierarchy3"/>
    <dgm:cxn modelId="{6AF17580-3BFA-4464-B7C5-FAD2BD855F82}" type="presParOf" srcId="{449A8E7A-7EA4-4FBE-9DF7-7FDDE662D927}" destId="{858F6D7C-AD93-49AE-9334-EDC4CDB0768F}" srcOrd="1" destOrd="0" presId="urn:microsoft.com/office/officeart/2005/8/layout/hierarchy3"/>
    <dgm:cxn modelId="{D5492711-999D-47D1-B9F1-CC232FF46E89}" type="presParOf" srcId="{858F6D7C-AD93-49AE-9334-EDC4CDB0768F}" destId="{9141F3B2-DD31-4F4A-8ABB-C3B70A1886CF}" srcOrd="0" destOrd="0" presId="urn:microsoft.com/office/officeart/2005/8/layout/hierarchy3"/>
    <dgm:cxn modelId="{CCAFF7AE-DB4F-47B9-9922-E1F92226BC63}" type="presParOf" srcId="{9141F3B2-DD31-4F4A-8ABB-C3B70A1886CF}" destId="{D2D11469-DAC5-46C5-9817-56D122C648EF}" srcOrd="0" destOrd="0" presId="urn:microsoft.com/office/officeart/2005/8/layout/hierarchy3"/>
    <dgm:cxn modelId="{2536C49E-1FB7-4AEE-9708-4A40D0741F68}" type="presParOf" srcId="{9141F3B2-DD31-4F4A-8ABB-C3B70A1886CF}" destId="{3E05452C-49E1-4B77-BA8A-E80FB4C9974B}" srcOrd="1" destOrd="0" presId="urn:microsoft.com/office/officeart/2005/8/layout/hierarchy3"/>
    <dgm:cxn modelId="{A0379199-4F2E-4F8B-AD6E-9ACC4C043D3D}" type="presParOf" srcId="{858F6D7C-AD93-49AE-9334-EDC4CDB0768F}" destId="{DAE3A3DB-6B56-46FD-8707-4E1A296A8398}" srcOrd="1" destOrd="0" presId="urn:microsoft.com/office/officeart/2005/8/layout/hierarchy3"/>
    <dgm:cxn modelId="{EE4744D0-FB06-4882-9ACE-09C6C23204CF}" type="presParOf" srcId="{DAE3A3DB-6B56-46FD-8707-4E1A296A8398}" destId="{54F88D26-802E-4534-8D98-3448E57682F6}" srcOrd="0" destOrd="0" presId="urn:microsoft.com/office/officeart/2005/8/layout/hierarchy3"/>
    <dgm:cxn modelId="{5F5ED5E8-0252-4A8C-AF71-BC8265D090ED}" type="presParOf" srcId="{DAE3A3DB-6B56-46FD-8707-4E1A296A8398}" destId="{46827638-94EA-481A-80D3-DCFFF8656C75}" srcOrd="1" destOrd="0" presId="urn:microsoft.com/office/officeart/2005/8/layout/hierarchy3"/>
    <dgm:cxn modelId="{3ADF700A-FA52-4B98-B300-01FD6935C918}" type="presParOf" srcId="{DAE3A3DB-6B56-46FD-8707-4E1A296A8398}" destId="{3A406829-67C8-46DE-A3CE-95A421B7AE08}" srcOrd="2" destOrd="0" presId="urn:microsoft.com/office/officeart/2005/8/layout/hierarchy3"/>
    <dgm:cxn modelId="{43C568E1-7579-4BF1-9F30-EF6F5F3FC329}" type="presParOf" srcId="{DAE3A3DB-6B56-46FD-8707-4E1A296A8398}" destId="{7D1AC586-B873-45E5-A06E-05297C4AC223}" srcOrd="3" destOrd="0" presId="urn:microsoft.com/office/officeart/2005/8/layout/hierarchy3"/>
    <dgm:cxn modelId="{D5255E15-92AB-4E9F-B8B8-C2933D199F7B}" type="presParOf" srcId="{449A8E7A-7EA4-4FBE-9DF7-7FDDE662D927}" destId="{838B4D9B-7ECA-4136-9AEE-F3053652D6F9}" srcOrd="2" destOrd="0" presId="urn:microsoft.com/office/officeart/2005/8/layout/hierarchy3"/>
    <dgm:cxn modelId="{10D65E46-E2B6-4B30-8B4A-C8A9FF8B77D2}" type="presParOf" srcId="{838B4D9B-7ECA-4136-9AEE-F3053652D6F9}" destId="{AC1CF557-0139-4E8F-A369-FE992565CDE1}" srcOrd="0" destOrd="0" presId="urn:microsoft.com/office/officeart/2005/8/layout/hierarchy3"/>
    <dgm:cxn modelId="{64EF5AB7-DA88-497E-A052-B0218FB13950}" type="presParOf" srcId="{AC1CF557-0139-4E8F-A369-FE992565CDE1}" destId="{CEAD4DC3-9B4E-4E9A-8FC0-859DD28CAACF}" srcOrd="0" destOrd="0" presId="urn:microsoft.com/office/officeart/2005/8/layout/hierarchy3"/>
    <dgm:cxn modelId="{BB0FD417-52DD-4B5D-BD9F-C421DBD00ED8}" type="presParOf" srcId="{AC1CF557-0139-4E8F-A369-FE992565CDE1}" destId="{2555EF50-CCD0-4E43-92D4-0925B37209BC}" srcOrd="1" destOrd="0" presId="urn:microsoft.com/office/officeart/2005/8/layout/hierarchy3"/>
    <dgm:cxn modelId="{826C55F4-76B5-4480-B797-A781F684103A}" type="presParOf" srcId="{838B4D9B-7ECA-4136-9AEE-F3053652D6F9}" destId="{E988E489-AB48-4A86-8E38-845EB7D9B68B}" srcOrd="1"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B556D-D67E-409A-B2C2-2BF6446AE310}"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FCB358FB-3082-4506-895E-E871DA3CC1C9}">
      <dgm:prSet phldrT="[Text]"/>
      <dgm:spPr>
        <a:solidFill>
          <a:schemeClr val="tx2"/>
        </a:solidFill>
      </dgm:spPr>
      <dgm:t>
        <a:bodyPr/>
        <a:lstStyle/>
        <a:p>
          <a:r>
            <a:rPr lang="en-GB" dirty="0"/>
            <a:t>Message Received</a:t>
          </a:r>
        </a:p>
      </dgm:t>
    </dgm:pt>
    <dgm:pt modelId="{73F6DC61-14CC-4E6B-9B0D-D49485DAC1AC}" type="parTrans" cxnId="{3C8A6C1A-8124-450B-B274-B4239C22B576}">
      <dgm:prSet/>
      <dgm:spPr/>
      <dgm:t>
        <a:bodyPr/>
        <a:lstStyle/>
        <a:p>
          <a:endParaRPr lang="en-GB"/>
        </a:p>
      </dgm:t>
    </dgm:pt>
    <dgm:pt modelId="{2E24E9D8-0454-4640-B44F-62F6A6BC76D7}" type="sibTrans" cxnId="{3C8A6C1A-8124-450B-B274-B4239C22B576}">
      <dgm:prSet/>
      <dgm:spPr/>
      <dgm:t>
        <a:bodyPr/>
        <a:lstStyle/>
        <a:p>
          <a:endParaRPr lang="en-GB"/>
        </a:p>
      </dgm:t>
    </dgm:pt>
    <dgm:pt modelId="{7EA644E3-3ABD-4BED-95C9-CD35D4FDE573}">
      <dgm:prSet phldrT="[Text]" custT="1"/>
      <dgm:spPr>
        <a:ln>
          <a:solidFill>
            <a:schemeClr val="tx2"/>
          </a:solidFill>
        </a:ln>
      </dgm:spPr>
      <dgm:t>
        <a:bodyPr/>
        <a:lstStyle/>
        <a:p>
          <a:r>
            <a:rPr lang="en-GB" sz="1600" dirty="0">
              <a:solidFill>
                <a:schemeClr val="tx2"/>
              </a:solidFill>
            </a:rPr>
            <a:t>“Manuscript decision”</a:t>
          </a:r>
        </a:p>
        <a:p>
          <a:r>
            <a:rPr lang="en-GB" sz="1600" dirty="0">
              <a:solidFill>
                <a:schemeClr val="tx2"/>
              </a:solidFill>
            </a:rPr>
            <a:t>(from CUP)</a:t>
          </a:r>
        </a:p>
      </dgm:t>
    </dgm:pt>
    <dgm:pt modelId="{50D29290-113A-47A0-9547-FA4EDE64D320}" type="parTrans" cxnId="{EC8914BB-9D8A-486C-BC78-82E29F1F8B8D}">
      <dgm:prSet/>
      <dgm:spPr>
        <a:ln>
          <a:solidFill>
            <a:schemeClr val="tx2"/>
          </a:solidFill>
        </a:ln>
      </dgm:spPr>
      <dgm:t>
        <a:bodyPr/>
        <a:lstStyle/>
        <a:p>
          <a:endParaRPr lang="en-GB"/>
        </a:p>
      </dgm:t>
    </dgm:pt>
    <dgm:pt modelId="{9D5DAE7B-75C3-4DA6-9111-CE8F26128ACB}" type="sibTrans" cxnId="{EC8914BB-9D8A-486C-BC78-82E29F1F8B8D}">
      <dgm:prSet/>
      <dgm:spPr/>
      <dgm:t>
        <a:bodyPr/>
        <a:lstStyle/>
        <a:p>
          <a:endParaRPr lang="en-GB"/>
        </a:p>
      </dgm:t>
    </dgm:pt>
    <dgm:pt modelId="{67084BEC-58D4-40F5-B0F4-251FDD6F9BB6}">
      <dgm:prSet phldrT="[Text]" custT="1"/>
      <dgm:spPr>
        <a:ln>
          <a:solidFill>
            <a:schemeClr val="tx2"/>
          </a:solidFill>
        </a:ln>
      </dgm:spPr>
      <dgm:t>
        <a:bodyPr/>
        <a:lstStyle/>
        <a:p>
          <a:r>
            <a:rPr lang="en-GB" sz="1600" dirty="0">
              <a:solidFill>
                <a:schemeClr val="tx2"/>
              </a:solidFill>
            </a:rPr>
            <a:t>“Welcome email from CUP production”</a:t>
          </a:r>
        </a:p>
        <a:p>
          <a:r>
            <a:rPr lang="en-GB" sz="1600" dirty="0">
              <a:solidFill>
                <a:schemeClr val="tx2"/>
              </a:solidFill>
            </a:rPr>
            <a:t>(from CUP)</a:t>
          </a:r>
        </a:p>
      </dgm:t>
    </dgm:pt>
    <dgm:pt modelId="{15CE3E16-7C1E-4CE9-A4A7-2B7F5548F532}" type="parTrans" cxnId="{F0F33054-2198-4681-B89D-F8955D3CCBC7}">
      <dgm:prSet/>
      <dgm:spPr>
        <a:solidFill>
          <a:schemeClr val="tx2"/>
        </a:solidFill>
        <a:ln>
          <a:solidFill>
            <a:schemeClr val="tx2"/>
          </a:solidFill>
        </a:ln>
      </dgm:spPr>
      <dgm:t>
        <a:bodyPr/>
        <a:lstStyle/>
        <a:p>
          <a:endParaRPr lang="en-GB"/>
        </a:p>
      </dgm:t>
    </dgm:pt>
    <dgm:pt modelId="{6AAB32AF-2E08-4D7B-8106-90A0D3552099}" type="sibTrans" cxnId="{F0F33054-2198-4681-B89D-F8955D3CCBC7}">
      <dgm:prSet/>
      <dgm:spPr/>
      <dgm:t>
        <a:bodyPr/>
        <a:lstStyle/>
        <a:p>
          <a:endParaRPr lang="en-GB"/>
        </a:p>
      </dgm:t>
    </dgm:pt>
    <dgm:pt modelId="{0FD71313-31EF-498B-B639-D1A636D60E4B}">
      <dgm:prSet phldrT="[Text]"/>
      <dgm:spPr>
        <a:solidFill>
          <a:schemeClr val="tx2"/>
        </a:solidFill>
      </dgm:spPr>
      <dgm:t>
        <a:bodyPr/>
        <a:lstStyle/>
        <a:p>
          <a:r>
            <a:rPr lang="en-GB" dirty="0"/>
            <a:t>Trigger</a:t>
          </a:r>
        </a:p>
      </dgm:t>
    </dgm:pt>
    <dgm:pt modelId="{FD804BAF-EA79-4C77-8786-ED058693D942}" type="parTrans" cxnId="{F991167E-90C6-4E11-B804-89FEC695F979}">
      <dgm:prSet/>
      <dgm:spPr/>
      <dgm:t>
        <a:bodyPr/>
        <a:lstStyle/>
        <a:p>
          <a:endParaRPr lang="en-GB"/>
        </a:p>
      </dgm:t>
    </dgm:pt>
    <dgm:pt modelId="{4B3C8A28-8EA1-44F8-9582-DE1F61E9C788}" type="sibTrans" cxnId="{F991167E-90C6-4E11-B804-89FEC695F979}">
      <dgm:prSet/>
      <dgm:spPr/>
      <dgm:t>
        <a:bodyPr/>
        <a:lstStyle/>
        <a:p>
          <a:endParaRPr lang="en-GB"/>
        </a:p>
      </dgm:t>
    </dgm:pt>
    <dgm:pt modelId="{DD10990B-D9D3-472D-880B-C7DB827494D3}">
      <dgm:prSet phldrT="[Text]" custT="1"/>
      <dgm:spPr>
        <a:ln>
          <a:solidFill>
            <a:schemeClr val="tx2"/>
          </a:solidFill>
        </a:ln>
      </dgm:spPr>
      <dgm:t>
        <a:bodyPr/>
        <a:lstStyle/>
        <a:p>
          <a:r>
            <a:rPr lang="en-GB" sz="1600" dirty="0">
              <a:solidFill>
                <a:schemeClr val="tx2"/>
              </a:solidFill>
            </a:rPr>
            <a:t>Sent when an article has been accepted for publication</a:t>
          </a:r>
        </a:p>
      </dgm:t>
    </dgm:pt>
    <dgm:pt modelId="{76E53138-01C5-4771-B1E9-A9DD50CB6631}" type="parTrans" cxnId="{B1E67684-C75B-4105-9AA5-9D05AF986931}">
      <dgm:prSet/>
      <dgm:spPr>
        <a:ln>
          <a:solidFill>
            <a:schemeClr val="tx2"/>
          </a:solidFill>
        </a:ln>
      </dgm:spPr>
      <dgm:t>
        <a:bodyPr/>
        <a:lstStyle/>
        <a:p>
          <a:endParaRPr lang="en-GB"/>
        </a:p>
      </dgm:t>
    </dgm:pt>
    <dgm:pt modelId="{C4C11733-18FA-4C99-9C33-88ACEC99C9BA}" type="sibTrans" cxnId="{B1E67684-C75B-4105-9AA5-9D05AF986931}">
      <dgm:prSet/>
      <dgm:spPr/>
      <dgm:t>
        <a:bodyPr/>
        <a:lstStyle/>
        <a:p>
          <a:endParaRPr lang="en-GB"/>
        </a:p>
      </dgm:t>
    </dgm:pt>
    <dgm:pt modelId="{26FBF0DF-AA61-4819-B20B-CBC80106F4DC}">
      <dgm:prSet phldrT="[Text]" custT="1"/>
      <dgm:spPr>
        <a:ln>
          <a:solidFill>
            <a:schemeClr val="tx2"/>
          </a:solidFill>
        </a:ln>
      </dgm:spPr>
      <dgm:t>
        <a:bodyPr/>
        <a:lstStyle/>
        <a:p>
          <a:r>
            <a:rPr lang="en-GB" sz="1600" dirty="0">
              <a:solidFill>
                <a:schemeClr val="tx2"/>
              </a:solidFill>
            </a:rPr>
            <a:t>Sent after CUP production has updated the article record with the author publishing agreement</a:t>
          </a:r>
        </a:p>
      </dgm:t>
    </dgm:pt>
    <dgm:pt modelId="{621BF965-8F9B-4F5D-B59B-E263C9877012}" type="parTrans" cxnId="{70A4A041-ADD4-4A08-9B7C-758FD6FEB9A6}">
      <dgm:prSet/>
      <dgm:spPr>
        <a:ln>
          <a:solidFill>
            <a:schemeClr val="tx2"/>
          </a:solidFill>
        </a:ln>
      </dgm:spPr>
      <dgm:t>
        <a:bodyPr/>
        <a:lstStyle/>
        <a:p>
          <a:endParaRPr lang="en-GB"/>
        </a:p>
      </dgm:t>
    </dgm:pt>
    <dgm:pt modelId="{FF005C7C-CD23-43F6-82F0-E73CCB77D7C6}" type="sibTrans" cxnId="{70A4A041-ADD4-4A08-9B7C-758FD6FEB9A6}">
      <dgm:prSet/>
      <dgm:spPr/>
      <dgm:t>
        <a:bodyPr/>
        <a:lstStyle/>
        <a:p>
          <a:endParaRPr lang="en-GB"/>
        </a:p>
      </dgm:t>
    </dgm:pt>
    <dgm:pt modelId="{62DE7591-3739-453C-9BD1-5F154D459FA8}">
      <dgm:prSet phldrT="[Text]"/>
      <dgm:spPr>
        <a:solidFill>
          <a:schemeClr val="tx2"/>
        </a:solidFill>
      </dgm:spPr>
      <dgm:t>
        <a:bodyPr/>
        <a:lstStyle/>
        <a:p>
          <a:r>
            <a:rPr lang="en-GB" dirty="0"/>
            <a:t>Action Required</a:t>
          </a:r>
        </a:p>
      </dgm:t>
    </dgm:pt>
    <dgm:pt modelId="{2F09F9FC-4888-4C56-A332-022CDEC1A8B8}" type="parTrans" cxnId="{C96E7A2C-3F80-4AB1-BA8F-F3530E00FAD3}">
      <dgm:prSet/>
      <dgm:spPr/>
      <dgm:t>
        <a:bodyPr/>
        <a:lstStyle/>
        <a:p>
          <a:endParaRPr lang="en-GB"/>
        </a:p>
      </dgm:t>
    </dgm:pt>
    <dgm:pt modelId="{30AFAC5F-9BCD-4643-9E3F-5FAC83C96428}" type="sibTrans" cxnId="{C96E7A2C-3F80-4AB1-BA8F-F3530E00FAD3}">
      <dgm:prSet/>
      <dgm:spPr/>
      <dgm:t>
        <a:bodyPr/>
        <a:lstStyle/>
        <a:p>
          <a:endParaRPr lang="en-GB"/>
        </a:p>
      </dgm:t>
    </dgm:pt>
    <dgm:pt modelId="{0E41A20A-1B64-47B9-A25A-2A6DDDF8E71E}">
      <dgm:prSet phldrT="[Text]" custT="1"/>
      <dgm:spPr>
        <a:ln>
          <a:solidFill>
            <a:schemeClr val="tx2"/>
          </a:solidFill>
        </a:ln>
      </dgm:spPr>
      <dgm:t>
        <a:bodyPr/>
        <a:lstStyle/>
        <a:p>
          <a:r>
            <a:rPr lang="en-GB" sz="1600" dirty="0">
              <a:solidFill>
                <a:schemeClr val="tx2"/>
              </a:solidFill>
            </a:rPr>
            <a:t>“Your APC funding request has been approved/denied”</a:t>
          </a:r>
        </a:p>
        <a:p>
          <a:r>
            <a:rPr lang="en-GB" sz="1600" dirty="0">
              <a:solidFill>
                <a:schemeClr val="tx2"/>
              </a:solidFill>
            </a:rPr>
            <a:t>(from </a:t>
          </a:r>
          <a:r>
            <a:rPr lang="en-GB" sz="1600" dirty="0" err="1">
              <a:solidFill>
                <a:schemeClr val="tx2"/>
              </a:solidFill>
            </a:rPr>
            <a:t>Rightslink</a:t>
          </a:r>
          <a:r>
            <a:rPr lang="en-GB" sz="1600" dirty="0">
              <a:solidFill>
                <a:schemeClr val="tx2"/>
              </a:solidFill>
            </a:rPr>
            <a:t>)</a:t>
          </a:r>
        </a:p>
      </dgm:t>
    </dgm:pt>
    <dgm:pt modelId="{0BAA2744-5347-480C-8C66-476D5849E476}" type="parTrans" cxnId="{1E23C18C-E7EA-4473-8410-95F9B069B860}">
      <dgm:prSet/>
      <dgm:spPr/>
      <dgm:t>
        <a:bodyPr/>
        <a:lstStyle/>
        <a:p>
          <a:endParaRPr lang="en-GB"/>
        </a:p>
      </dgm:t>
    </dgm:pt>
    <dgm:pt modelId="{A93D62D4-EF4B-4929-8363-54937C8AFD22}" type="sibTrans" cxnId="{1E23C18C-E7EA-4473-8410-95F9B069B860}">
      <dgm:prSet/>
      <dgm:spPr/>
      <dgm:t>
        <a:bodyPr/>
        <a:lstStyle/>
        <a:p>
          <a:endParaRPr lang="en-GB"/>
        </a:p>
      </dgm:t>
    </dgm:pt>
    <dgm:pt modelId="{907E3CB5-DE05-499D-B369-A24401A78508}">
      <dgm:prSet phldrT="[Text]" custT="1"/>
      <dgm:spPr>
        <a:ln>
          <a:solidFill>
            <a:schemeClr val="tx2"/>
          </a:solidFill>
        </a:ln>
      </dgm:spPr>
      <dgm:t>
        <a:bodyPr/>
        <a:lstStyle/>
        <a:p>
          <a:r>
            <a:rPr lang="en-GB" sz="1400" dirty="0">
              <a:solidFill>
                <a:srgbClr val="FF0000"/>
              </a:solidFill>
            </a:rPr>
            <a:t>If automatic approvals are on: </a:t>
          </a:r>
          <a:r>
            <a:rPr lang="en-GB" sz="1400" dirty="0">
              <a:solidFill>
                <a:schemeClr val="tx2"/>
              </a:solidFill>
            </a:rPr>
            <a:t>immediately on auto approval of the funding by </a:t>
          </a:r>
          <a:r>
            <a:rPr lang="en-GB" sz="1400" dirty="0" err="1">
              <a:solidFill>
                <a:schemeClr val="tx2"/>
              </a:solidFill>
            </a:rPr>
            <a:t>Rightslink</a:t>
          </a:r>
          <a:r>
            <a:rPr lang="en-GB" sz="1400" dirty="0">
              <a:solidFill>
                <a:schemeClr val="tx2"/>
              </a:solidFill>
            </a:rPr>
            <a:t>.</a:t>
          </a:r>
          <a:r>
            <a:rPr lang="en-GB" sz="1400" dirty="0">
              <a:solidFill>
                <a:schemeClr val="tx1"/>
              </a:solidFill>
            </a:rPr>
            <a:t> </a:t>
          </a:r>
          <a:r>
            <a:rPr lang="en-GB" sz="1400" dirty="0">
              <a:solidFill>
                <a:srgbClr val="FF0000"/>
              </a:solidFill>
            </a:rPr>
            <a:t>If automatic approvals are off: </a:t>
          </a:r>
          <a:r>
            <a:rPr lang="en-GB" sz="1400" dirty="0">
              <a:solidFill>
                <a:schemeClr val="tx2"/>
              </a:solidFill>
            </a:rPr>
            <a:t>once the librarian has approved or denied the funding in Agreement Manager</a:t>
          </a:r>
        </a:p>
      </dgm:t>
    </dgm:pt>
    <dgm:pt modelId="{DF034FCB-F172-482A-ABDA-D3F25AD1290C}" type="parTrans" cxnId="{1F9EF3E0-71FB-46A7-B3EE-34740295BBF1}">
      <dgm:prSet/>
      <dgm:spPr/>
      <dgm:t>
        <a:bodyPr/>
        <a:lstStyle/>
        <a:p>
          <a:endParaRPr lang="en-GB"/>
        </a:p>
      </dgm:t>
    </dgm:pt>
    <dgm:pt modelId="{927A1253-58D5-4BAD-BEAF-6D4357E763AA}" type="sibTrans" cxnId="{1F9EF3E0-71FB-46A7-B3EE-34740295BBF1}">
      <dgm:prSet/>
      <dgm:spPr/>
      <dgm:t>
        <a:bodyPr/>
        <a:lstStyle/>
        <a:p>
          <a:endParaRPr lang="en-GB"/>
        </a:p>
      </dgm:t>
    </dgm:pt>
    <dgm:pt modelId="{449A8E7A-7EA4-4FBE-9DF7-7FDDE662D927}" type="pres">
      <dgm:prSet presAssocID="{83EB556D-D67E-409A-B2C2-2BF6446AE310}" presName="diagram" presStyleCnt="0">
        <dgm:presLayoutVars>
          <dgm:chPref val="1"/>
          <dgm:dir/>
          <dgm:animOne val="branch"/>
          <dgm:animLvl val="lvl"/>
          <dgm:resizeHandles/>
        </dgm:presLayoutVars>
      </dgm:prSet>
      <dgm:spPr/>
    </dgm:pt>
    <dgm:pt modelId="{801BFD39-888E-4C59-991D-D49FE23A4178}" type="pres">
      <dgm:prSet presAssocID="{FCB358FB-3082-4506-895E-E871DA3CC1C9}" presName="root" presStyleCnt="0"/>
      <dgm:spPr/>
    </dgm:pt>
    <dgm:pt modelId="{2169E547-9635-4AC6-8B40-190DC9D44C6A}" type="pres">
      <dgm:prSet presAssocID="{FCB358FB-3082-4506-895E-E871DA3CC1C9}" presName="rootComposite" presStyleCnt="0"/>
      <dgm:spPr/>
    </dgm:pt>
    <dgm:pt modelId="{B61206FD-7FE6-48F0-AF01-5F631ED52AAA}" type="pres">
      <dgm:prSet presAssocID="{FCB358FB-3082-4506-895E-E871DA3CC1C9}" presName="rootText" presStyleLbl="node1" presStyleIdx="0" presStyleCnt="3" custScaleX="134372"/>
      <dgm:spPr/>
    </dgm:pt>
    <dgm:pt modelId="{A7B991E5-CC97-4322-BD6D-3B7B50C98EC4}" type="pres">
      <dgm:prSet presAssocID="{FCB358FB-3082-4506-895E-E871DA3CC1C9}" presName="rootConnector" presStyleLbl="node1" presStyleIdx="0" presStyleCnt="3"/>
      <dgm:spPr/>
    </dgm:pt>
    <dgm:pt modelId="{F756D693-A7DC-4E25-AAAC-CC3D41CED6ED}" type="pres">
      <dgm:prSet presAssocID="{FCB358FB-3082-4506-895E-E871DA3CC1C9}" presName="childShape" presStyleCnt="0"/>
      <dgm:spPr/>
    </dgm:pt>
    <dgm:pt modelId="{D3E61715-75EF-4237-BD1B-43B1172453E9}" type="pres">
      <dgm:prSet presAssocID="{50D29290-113A-47A0-9547-FA4EDE64D320}" presName="Name13" presStyleLbl="parChTrans1D2" presStyleIdx="0" presStyleCnt="6"/>
      <dgm:spPr/>
    </dgm:pt>
    <dgm:pt modelId="{B74B4D0C-C7A5-4E04-97F3-DADF39F9CF59}" type="pres">
      <dgm:prSet presAssocID="{7EA644E3-3ABD-4BED-95C9-CD35D4FDE573}" presName="childText" presStyleLbl="bgAcc1" presStyleIdx="0" presStyleCnt="6" custScaleX="153261">
        <dgm:presLayoutVars>
          <dgm:bulletEnabled val="1"/>
        </dgm:presLayoutVars>
      </dgm:prSet>
      <dgm:spPr/>
    </dgm:pt>
    <dgm:pt modelId="{AC57B970-B6B0-41A9-AE42-65470A0BFD1E}" type="pres">
      <dgm:prSet presAssocID="{15CE3E16-7C1E-4CE9-A4A7-2B7F5548F532}" presName="Name13" presStyleLbl="parChTrans1D2" presStyleIdx="1" presStyleCnt="6"/>
      <dgm:spPr/>
    </dgm:pt>
    <dgm:pt modelId="{81574FAB-4054-4046-9F8D-987F051BF629}" type="pres">
      <dgm:prSet presAssocID="{67084BEC-58D4-40F5-B0F4-251FDD6F9BB6}" presName="childText" presStyleLbl="bgAcc1" presStyleIdx="1" presStyleCnt="6" custScaleX="160188">
        <dgm:presLayoutVars>
          <dgm:bulletEnabled val="1"/>
        </dgm:presLayoutVars>
      </dgm:prSet>
      <dgm:spPr/>
    </dgm:pt>
    <dgm:pt modelId="{0C74C376-C36D-48EE-BCCA-6EB24F3D6587}" type="pres">
      <dgm:prSet presAssocID="{0BAA2744-5347-480C-8C66-476D5849E476}" presName="Name13" presStyleLbl="parChTrans1D2" presStyleIdx="2" presStyleCnt="6"/>
      <dgm:spPr/>
    </dgm:pt>
    <dgm:pt modelId="{9BD17B15-DC83-4403-963A-8F01CA9D7F9E}" type="pres">
      <dgm:prSet presAssocID="{0E41A20A-1B64-47B9-A25A-2A6DDDF8E71E}" presName="childText" presStyleLbl="bgAcc1" presStyleIdx="2" presStyleCnt="6" custScaleX="160188">
        <dgm:presLayoutVars>
          <dgm:bulletEnabled val="1"/>
        </dgm:presLayoutVars>
      </dgm:prSet>
      <dgm:spPr/>
    </dgm:pt>
    <dgm:pt modelId="{858F6D7C-AD93-49AE-9334-EDC4CDB0768F}" type="pres">
      <dgm:prSet presAssocID="{0FD71313-31EF-498B-B639-D1A636D60E4B}" presName="root" presStyleCnt="0"/>
      <dgm:spPr/>
    </dgm:pt>
    <dgm:pt modelId="{9141F3B2-DD31-4F4A-8ABB-C3B70A1886CF}" type="pres">
      <dgm:prSet presAssocID="{0FD71313-31EF-498B-B639-D1A636D60E4B}" presName="rootComposite" presStyleCnt="0"/>
      <dgm:spPr/>
    </dgm:pt>
    <dgm:pt modelId="{D2D11469-DAC5-46C5-9817-56D122C648EF}" type="pres">
      <dgm:prSet presAssocID="{0FD71313-31EF-498B-B639-D1A636D60E4B}" presName="rootText" presStyleLbl="node1" presStyleIdx="1" presStyleCnt="3" custScaleX="139634" custLinFactNeighborX="-9040" custLinFactNeighborY="-213"/>
      <dgm:spPr/>
    </dgm:pt>
    <dgm:pt modelId="{3E05452C-49E1-4B77-BA8A-E80FB4C9974B}" type="pres">
      <dgm:prSet presAssocID="{0FD71313-31EF-498B-B639-D1A636D60E4B}" presName="rootConnector" presStyleLbl="node1" presStyleIdx="1" presStyleCnt="3"/>
      <dgm:spPr/>
    </dgm:pt>
    <dgm:pt modelId="{DAE3A3DB-6B56-46FD-8707-4E1A296A8398}" type="pres">
      <dgm:prSet presAssocID="{0FD71313-31EF-498B-B639-D1A636D60E4B}" presName="childShape" presStyleCnt="0"/>
      <dgm:spPr/>
    </dgm:pt>
    <dgm:pt modelId="{54F88D26-802E-4534-8D98-3448E57682F6}" type="pres">
      <dgm:prSet presAssocID="{76E53138-01C5-4771-B1E9-A9DD50CB6631}" presName="Name13" presStyleLbl="parChTrans1D2" presStyleIdx="3" presStyleCnt="6"/>
      <dgm:spPr/>
    </dgm:pt>
    <dgm:pt modelId="{46827638-94EA-481A-80D3-DCFFF8656C75}" type="pres">
      <dgm:prSet presAssocID="{DD10990B-D9D3-472D-880B-C7DB827494D3}" presName="childText" presStyleLbl="bgAcc1" presStyleIdx="3" presStyleCnt="6" custScaleX="196372" custLinFactNeighborX="-13596" custLinFactNeighborY="-2120">
        <dgm:presLayoutVars>
          <dgm:bulletEnabled val="1"/>
        </dgm:presLayoutVars>
      </dgm:prSet>
      <dgm:spPr/>
    </dgm:pt>
    <dgm:pt modelId="{3A406829-67C8-46DE-A3CE-95A421B7AE08}" type="pres">
      <dgm:prSet presAssocID="{621BF965-8F9B-4F5D-B59B-E263C9877012}" presName="Name13" presStyleLbl="parChTrans1D2" presStyleIdx="4" presStyleCnt="6"/>
      <dgm:spPr/>
    </dgm:pt>
    <dgm:pt modelId="{7D1AC586-B873-45E5-A06E-05297C4AC223}" type="pres">
      <dgm:prSet presAssocID="{26FBF0DF-AA61-4819-B20B-CBC80106F4DC}" presName="childText" presStyleLbl="bgAcc1" presStyleIdx="4" presStyleCnt="6" custScaleX="199005" custLinFactNeighborX="-12584" custLinFactNeighborY="-2580">
        <dgm:presLayoutVars>
          <dgm:bulletEnabled val="1"/>
        </dgm:presLayoutVars>
      </dgm:prSet>
      <dgm:spPr/>
    </dgm:pt>
    <dgm:pt modelId="{A737F4D9-6E0A-4166-BD97-A084D2E3BB80}" type="pres">
      <dgm:prSet presAssocID="{DF034FCB-F172-482A-ABDA-D3F25AD1290C}" presName="Name13" presStyleLbl="parChTrans1D2" presStyleIdx="5" presStyleCnt="6"/>
      <dgm:spPr/>
    </dgm:pt>
    <dgm:pt modelId="{11B9F896-60B9-4812-BFB5-9AA87DAC72D4}" type="pres">
      <dgm:prSet presAssocID="{907E3CB5-DE05-499D-B369-A24401A78508}" presName="childText" presStyleLbl="bgAcc1" presStyleIdx="5" presStyleCnt="6" custScaleX="199005" custLinFactNeighborX="-12584" custLinFactNeighborY="-2580">
        <dgm:presLayoutVars>
          <dgm:bulletEnabled val="1"/>
        </dgm:presLayoutVars>
      </dgm:prSet>
      <dgm:spPr/>
    </dgm:pt>
    <dgm:pt modelId="{838B4D9B-7ECA-4136-9AEE-F3053652D6F9}" type="pres">
      <dgm:prSet presAssocID="{62DE7591-3739-453C-9BD1-5F154D459FA8}" presName="root" presStyleCnt="0"/>
      <dgm:spPr/>
    </dgm:pt>
    <dgm:pt modelId="{AC1CF557-0139-4E8F-A369-FE992565CDE1}" type="pres">
      <dgm:prSet presAssocID="{62DE7591-3739-453C-9BD1-5F154D459FA8}" presName="rootComposite" presStyleCnt="0"/>
      <dgm:spPr/>
    </dgm:pt>
    <dgm:pt modelId="{CEAD4DC3-9B4E-4E9A-8FC0-859DD28CAACF}" type="pres">
      <dgm:prSet presAssocID="{62DE7591-3739-453C-9BD1-5F154D459FA8}" presName="rootText" presStyleLbl="node1" presStyleIdx="2" presStyleCnt="3" custScaleX="142217" custLinFactNeighborX="2736" custLinFactNeighborY="473"/>
      <dgm:spPr/>
    </dgm:pt>
    <dgm:pt modelId="{2555EF50-CCD0-4E43-92D4-0925B37209BC}" type="pres">
      <dgm:prSet presAssocID="{62DE7591-3739-453C-9BD1-5F154D459FA8}" presName="rootConnector" presStyleLbl="node1" presStyleIdx="2" presStyleCnt="3"/>
      <dgm:spPr/>
    </dgm:pt>
    <dgm:pt modelId="{E988E489-AB48-4A86-8E38-845EB7D9B68B}" type="pres">
      <dgm:prSet presAssocID="{62DE7591-3739-453C-9BD1-5F154D459FA8}" presName="childShape" presStyleCnt="0"/>
      <dgm:spPr/>
    </dgm:pt>
  </dgm:ptLst>
  <dgm:cxnLst>
    <dgm:cxn modelId="{0C0D8F00-5E80-4375-999F-6D6B84445D06}" type="presOf" srcId="{0E41A20A-1B64-47B9-A25A-2A6DDDF8E71E}" destId="{9BD17B15-DC83-4403-963A-8F01CA9D7F9E}" srcOrd="0" destOrd="0" presId="urn:microsoft.com/office/officeart/2005/8/layout/hierarchy3"/>
    <dgm:cxn modelId="{567C8E0D-5996-4073-AA8E-F73294F39E2E}" type="presOf" srcId="{83EB556D-D67E-409A-B2C2-2BF6446AE310}" destId="{449A8E7A-7EA4-4FBE-9DF7-7FDDE662D927}" srcOrd="0" destOrd="0" presId="urn:microsoft.com/office/officeart/2005/8/layout/hierarchy3"/>
    <dgm:cxn modelId="{3F49F610-B30D-43F1-829A-63E36B105659}" type="presOf" srcId="{0BAA2744-5347-480C-8C66-476D5849E476}" destId="{0C74C376-C36D-48EE-BCCA-6EB24F3D6587}" srcOrd="0" destOrd="0" presId="urn:microsoft.com/office/officeart/2005/8/layout/hierarchy3"/>
    <dgm:cxn modelId="{27C48611-DE09-4F63-A442-DD4A4877BE65}" type="presOf" srcId="{62DE7591-3739-453C-9BD1-5F154D459FA8}" destId="{CEAD4DC3-9B4E-4E9A-8FC0-859DD28CAACF}" srcOrd="0" destOrd="0" presId="urn:microsoft.com/office/officeart/2005/8/layout/hierarchy3"/>
    <dgm:cxn modelId="{3C8A6C1A-8124-450B-B274-B4239C22B576}" srcId="{83EB556D-D67E-409A-B2C2-2BF6446AE310}" destId="{FCB358FB-3082-4506-895E-E871DA3CC1C9}" srcOrd="0" destOrd="0" parTransId="{73F6DC61-14CC-4E6B-9B0D-D49485DAC1AC}" sibTransId="{2E24E9D8-0454-4640-B44F-62F6A6BC76D7}"/>
    <dgm:cxn modelId="{095A9F22-3B43-4271-9A69-9BBE465EB39C}" type="presOf" srcId="{15CE3E16-7C1E-4CE9-A4A7-2B7F5548F532}" destId="{AC57B970-B6B0-41A9-AE42-65470A0BFD1E}" srcOrd="0" destOrd="0" presId="urn:microsoft.com/office/officeart/2005/8/layout/hierarchy3"/>
    <dgm:cxn modelId="{C96E7A2C-3F80-4AB1-BA8F-F3530E00FAD3}" srcId="{83EB556D-D67E-409A-B2C2-2BF6446AE310}" destId="{62DE7591-3739-453C-9BD1-5F154D459FA8}" srcOrd="2" destOrd="0" parTransId="{2F09F9FC-4888-4C56-A332-022CDEC1A8B8}" sibTransId="{30AFAC5F-9BCD-4643-9E3F-5FAC83C96428}"/>
    <dgm:cxn modelId="{52AA2D5B-E050-49F7-8754-E8B6B7D09A4E}" type="presOf" srcId="{621BF965-8F9B-4F5D-B59B-E263C9877012}" destId="{3A406829-67C8-46DE-A3CE-95A421B7AE08}" srcOrd="0" destOrd="0" presId="urn:microsoft.com/office/officeart/2005/8/layout/hierarchy3"/>
    <dgm:cxn modelId="{70A4A041-ADD4-4A08-9B7C-758FD6FEB9A6}" srcId="{0FD71313-31EF-498B-B639-D1A636D60E4B}" destId="{26FBF0DF-AA61-4819-B20B-CBC80106F4DC}" srcOrd="1" destOrd="0" parTransId="{621BF965-8F9B-4F5D-B59B-E263C9877012}" sibTransId="{FF005C7C-CD23-43F6-82F0-E73CCB77D7C6}"/>
    <dgm:cxn modelId="{36D0A841-C612-497D-9214-42283C34AEED}" type="presOf" srcId="{0FD71313-31EF-498B-B639-D1A636D60E4B}" destId="{D2D11469-DAC5-46C5-9817-56D122C648EF}" srcOrd="0" destOrd="0" presId="urn:microsoft.com/office/officeart/2005/8/layout/hierarchy3"/>
    <dgm:cxn modelId="{729EFC69-90F2-4E3F-B904-7DE2B2F4CC0F}" type="presOf" srcId="{62DE7591-3739-453C-9BD1-5F154D459FA8}" destId="{2555EF50-CCD0-4E43-92D4-0925B37209BC}" srcOrd="1" destOrd="0" presId="urn:microsoft.com/office/officeart/2005/8/layout/hierarchy3"/>
    <dgm:cxn modelId="{40CEFD4A-AE73-4F65-94A1-B5D0F5962B14}" type="presOf" srcId="{7EA644E3-3ABD-4BED-95C9-CD35D4FDE573}" destId="{B74B4D0C-C7A5-4E04-97F3-DADF39F9CF59}" srcOrd="0" destOrd="0" presId="urn:microsoft.com/office/officeart/2005/8/layout/hierarchy3"/>
    <dgm:cxn modelId="{EB424170-A79E-496F-B356-20E751E9A9B9}" type="presOf" srcId="{76E53138-01C5-4771-B1E9-A9DD50CB6631}" destId="{54F88D26-802E-4534-8D98-3448E57682F6}" srcOrd="0" destOrd="0" presId="urn:microsoft.com/office/officeart/2005/8/layout/hierarchy3"/>
    <dgm:cxn modelId="{53BF6F51-D31E-472F-B283-3AEC28830C13}" type="presOf" srcId="{DD10990B-D9D3-472D-880B-C7DB827494D3}" destId="{46827638-94EA-481A-80D3-DCFFF8656C75}" srcOrd="0" destOrd="0" presId="urn:microsoft.com/office/officeart/2005/8/layout/hierarchy3"/>
    <dgm:cxn modelId="{F0F33054-2198-4681-B89D-F8955D3CCBC7}" srcId="{FCB358FB-3082-4506-895E-E871DA3CC1C9}" destId="{67084BEC-58D4-40F5-B0F4-251FDD6F9BB6}" srcOrd="1" destOrd="0" parTransId="{15CE3E16-7C1E-4CE9-A4A7-2B7F5548F532}" sibTransId="{6AAB32AF-2E08-4D7B-8106-90A0D3552099}"/>
    <dgm:cxn modelId="{F991167E-90C6-4E11-B804-89FEC695F979}" srcId="{83EB556D-D67E-409A-B2C2-2BF6446AE310}" destId="{0FD71313-31EF-498B-B639-D1A636D60E4B}" srcOrd="1" destOrd="0" parTransId="{FD804BAF-EA79-4C77-8786-ED058693D942}" sibTransId="{4B3C8A28-8EA1-44F8-9582-DE1F61E9C788}"/>
    <dgm:cxn modelId="{A1C9567F-93A1-4BF2-A22F-A7CE46256056}" type="presOf" srcId="{67084BEC-58D4-40F5-B0F4-251FDD6F9BB6}" destId="{81574FAB-4054-4046-9F8D-987F051BF629}" srcOrd="0" destOrd="0" presId="urn:microsoft.com/office/officeart/2005/8/layout/hierarchy3"/>
    <dgm:cxn modelId="{B1E67684-C75B-4105-9AA5-9D05AF986931}" srcId="{0FD71313-31EF-498B-B639-D1A636D60E4B}" destId="{DD10990B-D9D3-472D-880B-C7DB827494D3}" srcOrd="0" destOrd="0" parTransId="{76E53138-01C5-4771-B1E9-A9DD50CB6631}" sibTransId="{C4C11733-18FA-4C99-9C33-88ACEC99C9BA}"/>
    <dgm:cxn modelId="{3C510E86-007B-463B-95DC-C4BDB9EF07FE}" type="presOf" srcId="{26FBF0DF-AA61-4819-B20B-CBC80106F4DC}" destId="{7D1AC586-B873-45E5-A06E-05297C4AC223}" srcOrd="0" destOrd="0" presId="urn:microsoft.com/office/officeart/2005/8/layout/hierarchy3"/>
    <dgm:cxn modelId="{1E23C18C-E7EA-4473-8410-95F9B069B860}" srcId="{FCB358FB-3082-4506-895E-E871DA3CC1C9}" destId="{0E41A20A-1B64-47B9-A25A-2A6DDDF8E71E}" srcOrd="2" destOrd="0" parTransId="{0BAA2744-5347-480C-8C66-476D5849E476}" sibTransId="{A93D62D4-EF4B-4929-8363-54937C8AFD22}"/>
    <dgm:cxn modelId="{F08358A1-4B59-4E38-B741-634E400BAB2B}" type="presOf" srcId="{FCB358FB-3082-4506-895E-E871DA3CC1C9}" destId="{B61206FD-7FE6-48F0-AF01-5F631ED52AAA}" srcOrd="0" destOrd="0" presId="urn:microsoft.com/office/officeart/2005/8/layout/hierarchy3"/>
    <dgm:cxn modelId="{4FD6DBA4-3A08-48B9-879D-0B7E526C6318}" type="presOf" srcId="{DF034FCB-F172-482A-ABDA-D3F25AD1290C}" destId="{A737F4D9-6E0A-4166-BD97-A084D2E3BB80}" srcOrd="0" destOrd="0" presId="urn:microsoft.com/office/officeart/2005/8/layout/hierarchy3"/>
    <dgm:cxn modelId="{92A2DFAA-0287-418B-BC96-C999CF92FF80}" type="presOf" srcId="{907E3CB5-DE05-499D-B369-A24401A78508}" destId="{11B9F896-60B9-4812-BFB5-9AA87DAC72D4}" srcOrd="0" destOrd="0" presId="urn:microsoft.com/office/officeart/2005/8/layout/hierarchy3"/>
    <dgm:cxn modelId="{29177AB0-09C5-4598-8862-6A6A0F3825B3}" type="presOf" srcId="{50D29290-113A-47A0-9547-FA4EDE64D320}" destId="{D3E61715-75EF-4237-BD1B-43B1172453E9}" srcOrd="0" destOrd="0" presId="urn:microsoft.com/office/officeart/2005/8/layout/hierarchy3"/>
    <dgm:cxn modelId="{EC8914BB-9D8A-486C-BC78-82E29F1F8B8D}" srcId="{FCB358FB-3082-4506-895E-E871DA3CC1C9}" destId="{7EA644E3-3ABD-4BED-95C9-CD35D4FDE573}" srcOrd="0" destOrd="0" parTransId="{50D29290-113A-47A0-9547-FA4EDE64D320}" sibTransId="{9D5DAE7B-75C3-4DA6-9111-CE8F26128ACB}"/>
    <dgm:cxn modelId="{9A9350C1-69DE-4F14-9F06-65051238B7A7}" type="presOf" srcId="{0FD71313-31EF-498B-B639-D1A636D60E4B}" destId="{3E05452C-49E1-4B77-BA8A-E80FB4C9974B}" srcOrd="1" destOrd="0" presId="urn:microsoft.com/office/officeart/2005/8/layout/hierarchy3"/>
    <dgm:cxn modelId="{1F9EF3E0-71FB-46A7-B3EE-34740295BBF1}" srcId="{0FD71313-31EF-498B-B639-D1A636D60E4B}" destId="{907E3CB5-DE05-499D-B369-A24401A78508}" srcOrd="2" destOrd="0" parTransId="{DF034FCB-F172-482A-ABDA-D3F25AD1290C}" sibTransId="{927A1253-58D5-4BAD-BEAF-6D4357E763AA}"/>
    <dgm:cxn modelId="{B28A3AF2-1129-45B5-89A9-7F5FCE04C106}" type="presOf" srcId="{FCB358FB-3082-4506-895E-E871DA3CC1C9}" destId="{A7B991E5-CC97-4322-BD6D-3B7B50C98EC4}" srcOrd="1" destOrd="0" presId="urn:microsoft.com/office/officeart/2005/8/layout/hierarchy3"/>
    <dgm:cxn modelId="{3109CC12-2C69-4532-A16A-38CCAE79D6F9}" type="presParOf" srcId="{449A8E7A-7EA4-4FBE-9DF7-7FDDE662D927}" destId="{801BFD39-888E-4C59-991D-D49FE23A4178}" srcOrd="0" destOrd="0" presId="urn:microsoft.com/office/officeart/2005/8/layout/hierarchy3"/>
    <dgm:cxn modelId="{1F5DC2E7-AB0B-4822-A75A-DA5BDC16702C}" type="presParOf" srcId="{801BFD39-888E-4C59-991D-D49FE23A4178}" destId="{2169E547-9635-4AC6-8B40-190DC9D44C6A}" srcOrd="0" destOrd="0" presId="urn:microsoft.com/office/officeart/2005/8/layout/hierarchy3"/>
    <dgm:cxn modelId="{75B587B4-8DFD-45E5-9810-F5D292349B21}" type="presParOf" srcId="{2169E547-9635-4AC6-8B40-190DC9D44C6A}" destId="{B61206FD-7FE6-48F0-AF01-5F631ED52AAA}" srcOrd="0" destOrd="0" presId="urn:microsoft.com/office/officeart/2005/8/layout/hierarchy3"/>
    <dgm:cxn modelId="{52A5CD83-0522-47C5-BB61-626BEB9B6AA4}" type="presParOf" srcId="{2169E547-9635-4AC6-8B40-190DC9D44C6A}" destId="{A7B991E5-CC97-4322-BD6D-3B7B50C98EC4}" srcOrd="1" destOrd="0" presId="urn:microsoft.com/office/officeart/2005/8/layout/hierarchy3"/>
    <dgm:cxn modelId="{FC552384-C247-4596-824F-E4AA3ED89CCF}" type="presParOf" srcId="{801BFD39-888E-4C59-991D-D49FE23A4178}" destId="{F756D693-A7DC-4E25-AAAC-CC3D41CED6ED}" srcOrd="1" destOrd="0" presId="urn:microsoft.com/office/officeart/2005/8/layout/hierarchy3"/>
    <dgm:cxn modelId="{ACD7373C-2D22-4F57-A888-1C53A18DCCE0}" type="presParOf" srcId="{F756D693-A7DC-4E25-AAAC-CC3D41CED6ED}" destId="{D3E61715-75EF-4237-BD1B-43B1172453E9}" srcOrd="0" destOrd="0" presId="urn:microsoft.com/office/officeart/2005/8/layout/hierarchy3"/>
    <dgm:cxn modelId="{C8563BDC-88C1-47D2-A2D8-797E6956F111}" type="presParOf" srcId="{F756D693-A7DC-4E25-AAAC-CC3D41CED6ED}" destId="{B74B4D0C-C7A5-4E04-97F3-DADF39F9CF59}" srcOrd="1" destOrd="0" presId="urn:microsoft.com/office/officeart/2005/8/layout/hierarchy3"/>
    <dgm:cxn modelId="{9F06FB3F-A4E6-4E68-9C95-E98555B60449}" type="presParOf" srcId="{F756D693-A7DC-4E25-AAAC-CC3D41CED6ED}" destId="{AC57B970-B6B0-41A9-AE42-65470A0BFD1E}" srcOrd="2" destOrd="0" presId="urn:microsoft.com/office/officeart/2005/8/layout/hierarchy3"/>
    <dgm:cxn modelId="{9CF6BC2B-C9DE-4CA8-9CB3-879C812358AD}" type="presParOf" srcId="{F756D693-A7DC-4E25-AAAC-CC3D41CED6ED}" destId="{81574FAB-4054-4046-9F8D-987F051BF629}" srcOrd="3" destOrd="0" presId="urn:microsoft.com/office/officeart/2005/8/layout/hierarchy3"/>
    <dgm:cxn modelId="{EA93D2BA-4399-47BE-9A74-818B02FDEC3D}" type="presParOf" srcId="{F756D693-A7DC-4E25-AAAC-CC3D41CED6ED}" destId="{0C74C376-C36D-48EE-BCCA-6EB24F3D6587}" srcOrd="4" destOrd="0" presId="urn:microsoft.com/office/officeart/2005/8/layout/hierarchy3"/>
    <dgm:cxn modelId="{9D21EF00-626D-4C98-AD62-BD17F28D5CD0}" type="presParOf" srcId="{F756D693-A7DC-4E25-AAAC-CC3D41CED6ED}" destId="{9BD17B15-DC83-4403-963A-8F01CA9D7F9E}" srcOrd="5" destOrd="0" presId="urn:microsoft.com/office/officeart/2005/8/layout/hierarchy3"/>
    <dgm:cxn modelId="{6AF17580-3BFA-4464-B7C5-FAD2BD855F82}" type="presParOf" srcId="{449A8E7A-7EA4-4FBE-9DF7-7FDDE662D927}" destId="{858F6D7C-AD93-49AE-9334-EDC4CDB0768F}" srcOrd="1" destOrd="0" presId="urn:microsoft.com/office/officeart/2005/8/layout/hierarchy3"/>
    <dgm:cxn modelId="{D5492711-999D-47D1-B9F1-CC232FF46E89}" type="presParOf" srcId="{858F6D7C-AD93-49AE-9334-EDC4CDB0768F}" destId="{9141F3B2-DD31-4F4A-8ABB-C3B70A1886CF}" srcOrd="0" destOrd="0" presId="urn:microsoft.com/office/officeart/2005/8/layout/hierarchy3"/>
    <dgm:cxn modelId="{CCAFF7AE-DB4F-47B9-9922-E1F92226BC63}" type="presParOf" srcId="{9141F3B2-DD31-4F4A-8ABB-C3B70A1886CF}" destId="{D2D11469-DAC5-46C5-9817-56D122C648EF}" srcOrd="0" destOrd="0" presId="urn:microsoft.com/office/officeart/2005/8/layout/hierarchy3"/>
    <dgm:cxn modelId="{2536C49E-1FB7-4AEE-9708-4A40D0741F68}" type="presParOf" srcId="{9141F3B2-DD31-4F4A-8ABB-C3B70A1886CF}" destId="{3E05452C-49E1-4B77-BA8A-E80FB4C9974B}" srcOrd="1" destOrd="0" presId="urn:microsoft.com/office/officeart/2005/8/layout/hierarchy3"/>
    <dgm:cxn modelId="{A0379199-4F2E-4F8B-AD6E-9ACC4C043D3D}" type="presParOf" srcId="{858F6D7C-AD93-49AE-9334-EDC4CDB0768F}" destId="{DAE3A3DB-6B56-46FD-8707-4E1A296A8398}" srcOrd="1" destOrd="0" presId="urn:microsoft.com/office/officeart/2005/8/layout/hierarchy3"/>
    <dgm:cxn modelId="{EE4744D0-FB06-4882-9ACE-09C6C23204CF}" type="presParOf" srcId="{DAE3A3DB-6B56-46FD-8707-4E1A296A8398}" destId="{54F88D26-802E-4534-8D98-3448E57682F6}" srcOrd="0" destOrd="0" presId="urn:microsoft.com/office/officeart/2005/8/layout/hierarchy3"/>
    <dgm:cxn modelId="{5F5ED5E8-0252-4A8C-AF71-BC8265D090ED}" type="presParOf" srcId="{DAE3A3DB-6B56-46FD-8707-4E1A296A8398}" destId="{46827638-94EA-481A-80D3-DCFFF8656C75}" srcOrd="1" destOrd="0" presId="urn:microsoft.com/office/officeart/2005/8/layout/hierarchy3"/>
    <dgm:cxn modelId="{3ADF700A-FA52-4B98-B300-01FD6935C918}" type="presParOf" srcId="{DAE3A3DB-6B56-46FD-8707-4E1A296A8398}" destId="{3A406829-67C8-46DE-A3CE-95A421B7AE08}" srcOrd="2" destOrd="0" presId="urn:microsoft.com/office/officeart/2005/8/layout/hierarchy3"/>
    <dgm:cxn modelId="{43C568E1-7579-4BF1-9F30-EF6F5F3FC329}" type="presParOf" srcId="{DAE3A3DB-6B56-46FD-8707-4E1A296A8398}" destId="{7D1AC586-B873-45E5-A06E-05297C4AC223}" srcOrd="3" destOrd="0" presId="urn:microsoft.com/office/officeart/2005/8/layout/hierarchy3"/>
    <dgm:cxn modelId="{8DFD9FC2-F0C4-47E3-A4F2-2F09AB347EFF}" type="presParOf" srcId="{DAE3A3DB-6B56-46FD-8707-4E1A296A8398}" destId="{A737F4D9-6E0A-4166-BD97-A084D2E3BB80}" srcOrd="4" destOrd="0" presId="urn:microsoft.com/office/officeart/2005/8/layout/hierarchy3"/>
    <dgm:cxn modelId="{9EAEEEF7-94E7-4482-AAA5-21D83754A41A}" type="presParOf" srcId="{DAE3A3DB-6B56-46FD-8707-4E1A296A8398}" destId="{11B9F896-60B9-4812-BFB5-9AA87DAC72D4}" srcOrd="5" destOrd="0" presId="urn:microsoft.com/office/officeart/2005/8/layout/hierarchy3"/>
    <dgm:cxn modelId="{D5255E15-92AB-4E9F-B8B8-C2933D199F7B}" type="presParOf" srcId="{449A8E7A-7EA4-4FBE-9DF7-7FDDE662D927}" destId="{838B4D9B-7ECA-4136-9AEE-F3053652D6F9}" srcOrd="2" destOrd="0" presId="urn:microsoft.com/office/officeart/2005/8/layout/hierarchy3"/>
    <dgm:cxn modelId="{10D65E46-E2B6-4B30-8B4A-C8A9FF8B77D2}" type="presParOf" srcId="{838B4D9B-7ECA-4136-9AEE-F3053652D6F9}" destId="{AC1CF557-0139-4E8F-A369-FE992565CDE1}" srcOrd="0" destOrd="0" presId="urn:microsoft.com/office/officeart/2005/8/layout/hierarchy3"/>
    <dgm:cxn modelId="{64EF5AB7-DA88-497E-A052-B0218FB13950}" type="presParOf" srcId="{AC1CF557-0139-4E8F-A369-FE992565CDE1}" destId="{CEAD4DC3-9B4E-4E9A-8FC0-859DD28CAACF}" srcOrd="0" destOrd="0" presId="urn:microsoft.com/office/officeart/2005/8/layout/hierarchy3"/>
    <dgm:cxn modelId="{BB0FD417-52DD-4B5D-BD9F-C421DBD00ED8}" type="presParOf" srcId="{AC1CF557-0139-4E8F-A369-FE992565CDE1}" destId="{2555EF50-CCD0-4E43-92D4-0925B37209BC}" srcOrd="1" destOrd="0" presId="urn:microsoft.com/office/officeart/2005/8/layout/hierarchy3"/>
    <dgm:cxn modelId="{826C55F4-76B5-4480-B797-A781F684103A}" type="presParOf" srcId="{838B4D9B-7ECA-4136-9AEE-F3053652D6F9}" destId="{E988E489-AB48-4A86-8E38-845EB7D9B68B}" srcOrd="1"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F8D88-A1EC-4022-B72C-6A260526B11E}">
      <dsp:nvSpPr>
        <dsp:cNvPr id="0" name=""/>
        <dsp:cNvSpPr/>
      </dsp:nvSpPr>
      <dsp:spPr>
        <a:xfrm>
          <a:off x="9714054" y="1607240"/>
          <a:ext cx="2214962" cy="2215324"/>
        </a:xfrm>
        <a:prstGeom prst="ellipse">
          <a:avLst/>
        </a:prstGeom>
        <a:solidFill>
          <a:srgbClr val="1460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D0834-73CC-4AE1-B544-5464DFB936DF}">
      <dsp:nvSpPr>
        <dsp:cNvPr id="0" name=""/>
        <dsp:cNvSpPr/>
      </dsp:nvSpPr>
      <dsp:spPr>
        <a:xfrm>
          <a:off x="9787140" y="1681097"/>
          <a:ext cx="2067612" cy="20676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0083018" y="1976525"/>
        <a:ext cx="1477034" cy="1476753"/>
      </dsp:txXfrm>
    </dsp:sp>
    <dsp:sp modelId="{57D4A321-D9B9-4B01-B89E-5DA13F0D9F2B}">
      <dsp:nvSpPr>
        <dsp:cNvPr id="0" name=""/>
        <dsp:cNvSpPr/>
      </dsp:nvSpPr>
      <dsp:spPr>
        <a:xfrm rot="2700000">
          <a:off x="7423777" y="1607354"/>
          <a:ext cx="2214706" cy="2214706"/>
        </a:xfrm>
        <a:prstGeom prst="teardrop">
          <a:avLst>
            <a:gd name="adj" fmla="val 100000"/>
          </a:avLst>
        </a:prstGeom>
        <a:solidFill>
          <a:srgbClr val="1F918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00F0A-B380-4523-BDB0-B838A28399AE}">
      <dsp:nvSpPr>
        <dsp:cNvPr id="0" name=""/>
        <dsp:cNvSpPr/>
      </dsp:nvSpPr>
      <dsp:spPr>
        <a:xfrm>
          <a:off x="7499092" y="1681097"/>
          <a:ext cx="2067612" cy="20676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7793792" y="1976525"/>
        <a:ext cx="1477034" cy="1476753"/>
      </dsp:txXfrm>
    </dsp:sp>
    <dsp:sp modelId="{55CA0EA0-1832-4D64-AAD7-3FB1B82038D4}">
      <dsp:nvSpPr>
        <dsp:cNvPr id="0" name=""/>
        <dsp:cNvSpPr/>
      </dsp:nvSpPr>
      <dsp:spPr>
        <a:xfrm rot="2700000">
          <a:off x="5135729" y="1607354"/>
          <a:ext cx="2214706" cy="2214706"/>
        </a:xfrm>
        <a:prstGeom prst="teardrop">
          <a:avLst>
            <a:gd name="adj" fmla="val 100000"/>
          </a:avLst>
        </a:prstGeom>
        <a:solidFill>
          <a:srgbClr val="2CCAB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828F9B-8C3D-45D4-A7EB-9A1BF6F64D35}">
      <dsp:nvSpPr>
        <dsp:cNvPr id="0" name=""/>
        <dsp:cNvSpPr/>
      </dsp:nvSpPr>
      <dsp:spPr>
        <a:xfrm>
          <a:off x="5209865" y="1681097"/>
          <a:ext cx="2067612" cy="20676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5504565" y="1976525"/>
        <a:ext cx="1477034" cy="1476753"/>
      </dsp:txXfrm>
    </dsp:sp>
    <dsp:sp modelId="{D4FA61E3-8394-4935-83CE-168267E7DC73}">
      <dsp:nvSpPr>
        <dsp:cNvPr id="0" name=""/>
        <dsp:cNvSpPr/>
      </dsp:nvSpPr>
      <dsp:spPr>
        <a:xfrm rot="2700000">
          <a:off x="2846503" y="1607354"/>
          <a:ext cx="2214706" cy="2214706"/>
        </a:xfrm>
        <a:prstGeom prst="teardrop">
          <a:avLst>
            <a:gd name="adj" fmla="val 100000"/>
          </a:avLst>
        </a:prstGeom>
        <a:solidFill>
          <a:srgbClr val="80E4D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F9FF2C-5166-420E-B958-54E8D1E4DFF0}">
      <dsp:nvSpPr>
        <dsp:cNvPr id="0" name=""/>
        <dsp:cNvSpPr/>
      </dsp:nvSpPr>
      <dsp:spPr>
        <a:xfrm>
          <a:off x="2920639" y="1681097"/>
          <a:ext cx="2067612" cy="20676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3216517" y="1976525"/>
        <a:ext cx="1477034" cy="1476753"/>
      </dsp:txXfrm>
    </dsp:sp>
    <dsp:sp modelId="{C5702914-5A15-4A54-82F7-B3DDEF6412E9}">
      <dsp:nvSpPr>
        <dsp:cNvPr id="0" name=""/>
        <dsp:cNvSpPr/>
      </dsp:nvSpPr>
      <dsp:spPr>
        <a:xfrm rot="2700000">
          <a:off x="557276" y="1607354"/>
          <a:ext cx="2214706" cy="2214706"/>
        </a:xfrm>
        <a:prstGeom prst="teardrop">
          <a:avLst>
            <a:gd name="adj" fmla="val 100000"/>
          </a:avLst>
        </a:prstGeom>
        <a:solidFill>
          <a:srgbClr val="BDF1E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FABD68-E917-4C20-9988-B0789843D547}">
      <dsp:nvSpPr>
        <dsp:cNvPr id="0" name=""/>
        <dsp:cNvSpPr/>
      </dsp:nvSpPr>
      <dsp:spPr>
        <a:xfrm>
          <a:off x="631412" y="1681097"/>
          <a:ext cx="2067612" cy="20676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927291" y="1976525"/>
        <a:ext cx="1477034" cy="1476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206FD-7FE6-48F0-AF01-5F631ED52AAA}">
      <dsp:nvSpPr>
        <dsp:cNvPr id="0" name=""/>
        <dsp:cNvSpPr/>
      </dsp:nvSpPr>
      <dsp:spPr>
        <a:xfrm>
          <a:off x="2894" y="95478"/>
          <a:ext cx="2665405" cy="991800"/>
        </a:xfrm>
        <a:prstGeom prst="roundRect">
          <a:avLst>
            <a:gd name="adj" fmla="val 10000"/>
          </a:avLst>
        </a:prstGeom>
        <a:solidFill>
          <a:srgbClr val="1F91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Message Received</a:t>
          </a:r>
        </a:p>
      </dsp:txBody>
      <dsp:txXfrm>
        <a:off x="31943" y="124527"/>
        <a:ext cx="2607307" cy="933702"/>
      </dsp:txXfrm>
    </dsp:sp>
    <dsp:sp modelId="{D3E61715-75EF-4237-BD1B-43B1172453E9}">
      <dsp:nvSpPr>
        <dsp:cNvPr id="0" name=""/>
        <dsp:cNvSpPr/>
      </dsp:nvSpPr>
      <dsp:spPr>
        <a:xfrm>
          <a:off x="269434" y="1087279"/>
          <a:ext cx="266540" cy="743850"/>
        </a:xfrm>
        <a:custGeom>
          <a:avLst/>
          <a:gdLst/>
          <a:ahLst/>
          <a:cxnLst/>
          <a:rect l="0" t="0" r="0" b="0"/>
          <a:pathLst>
            <a:path>
              <a:moveTo>
                <a:pt x="0" y="0"/>
              </a:moveTo>
              <a:lnTo>
                <a:pt x="0" y="743850"/>
              </a:lnTo>
              <a:lnTo>
                <a:pt x="266540" y="743850"/>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B74B4D0C-C7A5-4E04-97F3-DADF39F9CF59}">
      <dsp:nvSpPr>
        <dsp:cNvPr id="0" name=""/>
        <dsp:cNvSpPr/>
      </dsp:nvSpPr>
      <dsp:spPr>
        <a:xfrm>
          <a:off x="535975" y="1335230"/>
          <a:ext cx="2432070" cy="991800"/>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“Welcome to </a:t>
          </a:r>
          <a:r>
            <a:rPr lang="en-GB" sz="1600" kern="1200" dirty="0" err="1">
              <a:solidFill>
                <a:schemeClr val="tx2"/>
              </a:solidFill>
            </a:rPr>
            <a:t>Rightslink</a:t>
          </a:r>
          <a:r>
            <a:rPr lang="en-GB" sz="1600" kern="1200" dirty="0">
              <a:solidFill>
                <a:schemeClr val="tx2"/>
              </a:solidFill>
            </a:rPr>
            <a:t>”</a:t>
          </a:r>
        </a:p>
      </dsp:txBody>
      <dsp:txXfrm>
        <a:off x="565024" y="1364279"/>
        <a:ext cx="2373972" cy="933702"/>
      </dsp:txXfrm>
    </dsp:sp>
    <dsp:sp modelId="{AC57B970-B6B0-41A9-AE42-65470A0BFD1E}">
      <dsp:nvSpPr>
        <dsp:cNvPr id="0" name=""/>
        <dsp:cNvSpPr/>
      </dsp:nvSpPr>
      <dsp:spPr>
        <a:xfrm>
          <a:off x="269434" y="1087279"/>
          <a:ext cx="266540" cy="1983601"/>
        </a:xfrm>
        <a:custGeom>
          <a:avLst/>
          <a:gdLst/>
          <a:ahLst/>
          <a:cxnLst/>
          <a:rect l="0" t="0" r="0" b="0"/>
          <a:pathLst>
            <a:path>
              <a:moveTo>
                <a:pt x="0" y="0"/>
              </a:moveTo>
              <a:lnTo>
                <a:pt x="0" y="1983601"/>
              </a:lnTo>
              <a:lnTo>
                <a:pt x="266540" y="1983601"/>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81574FAB-4054-4046-9F8D-987F051BF629}">
      <dsp:nvSpPr>
        <dsp:cNvPr id="0" name=""/>
        <dsp:cNvSpPr/>
      </dsp:nvSpPr>
      <dsp:spPr>
        <a:xfrm>
          <a:off x="535975" y="2574981"/>
          <a:ext cx="2541993" cy="991800"/>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“One of your researchers has had a manuscript accepted for publication”</a:t>
          </a:r>
        </a:p>
      </dsp:txBody>
      <dsp:txXfrm>
        <a:off x="565024" y="2604030"/>
        <a:ext cx="2483895" cy="933702"/>
      </dsp:txXfrm>
    </dsp:sp>
    <dsp:sp modelId="{D2D11469-DAC5-46C5-9817-56D122C648EF}">
      <dsp:nvSpPr>
        <dsp:cNvPr id="0" name=""/>
        <dsp:cNvSpPr/>
      </dsp:nvSpPr>
      <dsp:spPr>
        <a:xfrm>
          <a:off x="2984882" y="93366"/>
          <a:ext cx="2769782" cy="991800"/>
        </a:xfrm>
        <a:prstGeom prst="roundRect">
          <a:avLst>
            <a:gd name="adj" fmla="val 10000"/>
          </a:avLst>
        </a:prstGeom>
        <a:solidFill>
          <a:srgbClr val="1D8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Trigger</a:t>
          </a:r>
        </a:p>
      </dsp:txBody>
      <dsp:txXfrm>
        <a:off x="3013931" y="122415"/>
        <a:ext cx="2711684" cy="933702"/>
      </dsp:txXfrm>
    </dsp:sp>
    <dsp:sp modelId="{54F88D26-802E-4534-8D98-3448E57682F6}">
      <dsp:nvSpPr>
        <dsp:cNvPr id="0" name=""/>
        <dsp:cNvSpPr/>
      </dsp:nvSpPr>
      <dsp:spPr>
        <a:xfrm>
          <a:off x="3261860" y="1085167"/>
          <a:ext cx="240543" cy="724937"/>
        </a:xfrm>
        <a:custGeom>
          <a:avLst/>
          <a:gdLst/>
          <a:ahLst/>
          <a:cxnLst/>
          <a:rect l="0" t="0" r="0" b="0"/>
          <a:pathLst>
            <a:path>
              <a:moveTo>
                <a:pt x="0" y="0"/>
              </a:moveTo>
              <a:lnTo>
                <a:pt x="0" y="724937"/>
              </a:lnTo>
              <a:lnTo>
                <a:pt x="240543" y="724937"/>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46827638-94EA-481A-80D3-DCFFF8656C75}">
      <dsp:nvSpPr>
        <dsp:cNvPr id="0" name=""/>
        <dsp:cNvSpPr/>
      </dsp:nvSpPr>
      <dsp:spPr>
        <a:xfrm>
          <a:off x="3502404" y="1314203"/>
          <a:ext cx="3116191" cy="991800"/>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Sent after you have been granted access to the Agreement Manager Institutional Portal for the first time</a:t>
          </a:r>
        </a:p>
      </dsp:txBody>
      <dsp:txXfrm>
        <a:off x="3531453" y="1343252"/>
        <a:ext cx="3058093" cy="933702"/>
      </dsp:txXfrm>
    </dsp:sp>
    <dsp:sp modelId="{3A406829-67C8-46DE-A3CE-95A421B7AE08}">
      <dsp:nvSpPr>
        <dsp:cNvPr id="0" name=""/>
        <dsp:cNvSpPr/>
      </dsp:nvSpPr>
      <dsp:spPr>
        <a:xfrm>
          <a:off x="3261860" y="1085167"/>
          <a:ext cx="256602" cy="1960126"/>
        </a:xfrm>
        <a:custGeom>
          <a:avLst/>
          <a:gdLst/>
          <a:ahLst/>
          <a:cxnLst/>
          <a:rect l="0" t="0" r="0" b="0"/>
          <a:pathLst>
            <a:path>
              <a:moveTo>
                <a:pt x="0" y="0"/>
              </a:moveTo>
              <a:lnTo>
                <a:pt x="0" y="1960126"/>
              </a:lnTo>
              <a:lnTo>
                <a:pt x="256602" y="1960126"/>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7D1AC586-B873-45E5-A06E-05297C4AC223}">
      <dsp:nvSpPr>
        <dsp:cNvPr id="0" name=""/>
        <dsp:cNvSpPr/>
      </dsp:nvSpPr>
      <dsp:spPr>
        <a:xfrm>
          <a:off x="3518463" y="2549392"/>
          <a:ext cx="3157973" cy="991800"/>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FF0000"/>
              </a:solidFill>
            </a:rPr>
            <a:t>If automatic approvals are off</a:t>
          </a:r>
          <a:r>
            <a:rPr lang="en-GB" sz="1600" kern="1200" dirty="0">
              <a:solidFill>
                <a:schemeClr val="tx2"/>
              </a:solidFill>
            </a:rPr>
            <a:t>, the institution gets notified that an accepted manuscript is eligible for their funding</a:t>
          </a:r>
        </a:p>
      </dsp:txBody>
      <dsp:txXfrm>
        <a:off x="3547512" y="2578441"/>
        <a:ext cx="3099875" cy="933702"/>
      </dsp:txXfrm>
    </dsp:sp>
    <dsp:sp modelId="{CEAD4DC3-9B4E-4E9A-8FC0-859DD28CAACF}">
      <dsp:nvSpPr>
        <dsp:cNvPr id="0" name=""/>
        <dsp:cNvSpPr/>
      </dsp:nvSpPr>
      <dsp:spPr>
        <a:xfrm>
          <a:off x="6432777" y="100169"/>
          <a:ext cx="2821019" cy="991800"/>
        </a:xfrm>
        <a:prstGeom prst="roundRect">
          <a:avLst>
            <a:gd name="adj" fmla="val 10000"/>
          </a:avLst>
        </a:prstGeom>
        <a:solidFill>
          <a:srgbClr val="1D8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Action Required</a:t>
          </a:r>
        </a:p>
      </dsp:txBody>
      <dsp:txXfrm>
        <a:off x="6461826" y="129218"/>
        <a:ext cx="2762921" cy="933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206FD-7FE6-48F0-AF01-5F631ED52AAA}">
      <dsp:nvSpPr>
        <dsp:cNvPr id="0" name=""/>
        <dsp:cNvSpPr/>
      </dsp:nvSpPr>
      <dsp:spPr>
        <a:xfrm>
          <a:off x="1046372" y="252"/>
          <a:ext cx="2739044" cy="1019202"/>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dirty="0"/>
            <a:t>Message Received</a:t>
          </a:r>
        </a:p>
      </dsp:txBody>
      <dsp:txXfrm>
        <a:off x="1076223" y="30103"/>
        <a:ext cx="2679342" cy="959500"/>
      </dsp:txXfrm>
    </dsp:sp>
    <dsp:sp modelId="{D3E61715-75EF-4237-BD1B-43B1172453E9}">
      <dsp:nvSpPr>
        <dsp:cNvPr id="0" name=""/>
        <dsp:cNvSpPr/>
      </dsp:nvSpPr>
      <dsp:spPr>
        <a:xfrm>
          <a:off x="1320277" y="1019454"/>
          <a:ext cx="273904" cy="764401"/>
        </a:xfrm>
        <a:custGeom>
          <a:avLst/>
          <a:gdLst/>
          <a:ahLst/>
          <a:cxnLst/>
          <a:rect l="0" t="0" r="0" b="0"/>
          <a:pathLst>
            <a:path>
              <a:moveTo>
                <a:pt x="0" y="0"/>
              </a:moveTo>
              <a:lnTo>
                <a:pt x="0" y="764401"/>
              </a:lnTo>
              <a:lnTo>
                <a:pt x="273904" y="764401"/>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B74B4D0C-C7A5-4E04-97F3-DADF39F9CF59}">
      <dsp:nvSpPr>
        <dsp:cNvPr id="0" name=""/>
        <dsp:cNvSpPr/>
      </dsp:nvSpPr>
      <dsp:spPr>
        <a:xfrm>
          <a:off x="1594181" y="1274255"/>
          <a:ext cx="2499262" cy="1019202"/>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“Manuscript decision”</a:t>
          </a:r>
        </a:p>
        <a:p>
          <a:pPr marL="0" lvl="0" indent="0" algn="ctr" defTabSz="711200">
            <a:lnSpc>
              <a:spcPct val="90000"/>
            </a:lnSpc>
            <a:spcBef>
              <a:spcPct val="0"/>
            </a:spcBef>
            <a:spcAft>
              <a:spcPct val="35000"/>
            </a:spcAft>
            <a:buNone/>
          </a:pPr>
          <a:r>
            <a:rPr lang="en-GB" sz="1600" kern="1200" dirty="0">
              <a:solidFill>
                <a:schemeClr val="tx2"/>
              </a:solidFill>
            </a:rPr>
            <a:t>(from CUP)</a:t>
          </a:r>
        </a:p>
      </dsp:txBody>
      <dsp:txXfrm>
        <a:off x="1624032" y="1304106"/>
        <a:ext cx="2439560" cy="959500"/>
      </dsp:txXfrm>
    </dsp:sp>
    <dsp:sp modelId="{AC57B970-B6B0-41A9-AE42-65470A0BFD1E}">
      <dsp:nvSpPr>
        <dsp:cNvPr id="0" name=""/>
        <dsp:cNvSpPr/>
      </dsp:nvSpPr>
      <dsp:spPr>
        <a:xfrm>
          <a:off x="1320277" y="1019454"/>
          <a:ext cx="273904" cy="2038404"/>
        </a:xfrm>
        <a:custGeom>
          <a:avLst/>
          <a:gdLst/>
          <a:ahLst/>
          <a:cxnLst/>
          <a:rect l="0" t="0" r="0" b="0"/>
          <a:pathLst>
            <a:path>
              <a:moveTo>
                <a:pt x="0" y="0"/>
              </a:moveTo>
              <a:lnTo>
                <a:pt x="0" y="2038404"/>
              </a:lnTo>
              <a:lnTo>
                <a:pt x="273904" y="2038404"/>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81574FAB-4054-4046-9F8D-987F051BF629}">
      <dsp:nvSpPr>
        <dsp:cNvPr id="0" name=""/>
        <dsp:cNvSpPr/>
      </dsp:nvSpPr>
      <dsp:spPr>
        <a:xfrm>
          <a:off x="1594181" y="2548257"/>
          <a:ext cx="2612222" cy="1019202"/>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“Welcome email from CUP production”</a:t>
          </a:r>
        </a:p>
        <a:p>
          <a:pPr marL="0" lvl="0" indent="0" algn="ctr" defTabSz="711200">
            <a:lnSpc>
              <a:spcPct val="90000"/>
            </a:lnSpc>
            <a:spcBef>
              <a:spcPct val="0"/>
            </a:spcBef>
            <a:spcAft>
              <a:spcPct val="35000"/>
            </a:spcAft>
            <a:buNone/>
          </a:pPr>
          <a:r>
            <a:rPr lang="en-GB" sz="1600" kern="1200" dirty="0">
              <a:solidFill>
                <a:schemeClr val="tx2"/>
              </a:solidFill>
            </a:rPr>
            <a:t>(from CUP)</a:t>
          </a:r>
        </a:p>
      </dsp:txBody>
      <dsp:txXfrm>
        <a:off x="1624032" y="2578108"/>
        <a:ext cx="2552520" cy="959500"/>
      </dsp:txXfrm>
    </dsp:sp>
    <dsp:sp modelId="{0C74C376-C36D-48EE-BCCA-6EB24F3D6587}">
      <dsp:nvSpPr>
        <dsp:cNvPr id="0" name=""/>
        <dsp:cNvSpPr/>
      </dsp:nvSpPr>
      <dsp:spPr>
        <a:xfrm>
          <a:off x="1320277" y="1019454"/>
          <a:ext cx="273904" cy="3312406"/>
        </a:xfrm>
        <a:custGeom>
          <a:avLst/>
          <a:gdLst/>
          <a:ahLst/>
          <a:cxnLst/>
          <a:rect l="0" t="0" r="0" b="0"/>
          <a:pathLst>
            <a:path>
              <a:moveTo>
                <a:pt x="0" y="0"/>
              </a:moveTo>
              <a:lnTo>
                <a:pt x="0" y="3312406"/>
              </a:lnTo>
              <a:lnTo>
                <a:pt x="273904" y="33124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D17B15-DC83-4403-963A-8F01CA9D7F9E}">
      <dsp:nvSpPr>
        <dsp:cNvPr id="0" name=""/>
        <dsp:cNvSpPr/>
      </dsp:nvSpPr>
      <dsp:spPr>
        <a:xfrm>
          <a:off x="1594181" y="3822260"/>
          <a:ext cx="2612222" cy="1019202"/>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“Your APC funding request has been approved/denied”</a:t>
          </a:r>
        </a:p>
        <a:p>
          <a:pPr marL="0" lvl="0" indent="0" algn="ctr" defTabSz="711200">
            <a:lnSpc>
              <a:spcPct val="90000"/>
            </a:lnSpc>
            <a:spcBef>
              <a:spcPct val="0"/>
            </a:spcBef>
            <a:spcAft>
              <a:spcPct val="35000"/>
            </a:spcAft>
            <a:buNone/>
          </a:pPr>
          <a:r>
            <a:rPr lang="en-GB" sz="1600" kern="1200" dirty="0">
              <a:solidFill>
                <a:schemeClr val="tx2"/>
              </a:solidFill>
            </a:rPr>
            <a:t>(from </a:t>
          </a:r>
          <a:r>
            <a:rPr lang="en-GB" sz="1600" kern="1200" dirty="0" err="1">
              <a:solidFill>
                <a:schemeClr val="tx2"/>
              </a:solidFill>
            </a:rPr>
            <a:t>Rightslink</a:t>
          </a:r>
          <a:r>
            <a:rPr lang="en-GB" sz="1600" kern="1200" dirty="0">
              <a:solidFill>
                <a:schemeClr val="tx2"/>
              </a:solidFill>
            </a:rPr>
            <a:t>)</a:t>
          </a:r>
        </a:p>
      </dsp:txBody>
      <dsp:txXfrm>
        <a:off x="1624032" y="3852111"/>
        <a:ext cx="2552520" cy="959500"/>
      </dsp:txXfrm>
    </dsp:sp>
    <dsp:sp modelId="{D2D11469-DAC5-46C5-9817-56D122C648EF}">
      <dsp:nvSpPr>
        <dsp:cNvPr id="0" name=""/>
        <dsp:cNvSpPr/>
      </dsp:nvSpPr>
      <dsp:spPr>
        <a:xfrm>
          <a:off x="4110746" y="0"/>
          <a:ext cx="2846305" cy="1019202"/>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dirty="0"/>
            <a:t>Trigger</a:t>
          </a:r>
        </a:p>
      </dsp:txBody>
      <dsp:txXfrm>
        <a:off x="4140597" y="29851"/>
        <a:ext cx="2786603" cy="959500"/>
      </dsp:txXfrm>
    </dsp:sp>
    <dsp:sp modelId="{54F88D26-802E-4534-8D98-3448E57682F6}">
      <dsp:nvSpPr>
        <dsp:cNvPr id="0" name=""/>
        <dsp:cNvSpPr/>
      </dsp:nvSpPr>
      <dsp:spPr>
        <a:xfrm>
          <a:off x="4395376" y="1019202"/>
          <a:ext cx="247189" cy="743047"/>
        </a:xfrm>
        <a:custGeom>
          <a:avLst/>
          <a:gdLst/>
          <a:ahLst/>
          <a:cxnLst/>
          <a:rect l="0" t="0" r="0" b="0"/>
          <a:pathLst>
            <a:path>
              <a:moveTo>
                <a:pt x="0" y="0"/>
              </a:moveTo>
              <a:lnTo>
                <a:pt x="0" y="743047"/>
              </a:lnTo>
              <a:lnTo>
                <a:pt x="247189" y="743047"/>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46827638-94EA-481A-80D3-DCFFF8656C75}">
      <dsp:nvSpPr>
        <dsp:cNvPr id="0" name=""/>
        <dsp:cNvSpPr/>
      </dsp:nvSpPr>
      <dsp:spPr>
        <a:xfrm>
          <a:off x="4642565" y="1252648"/>
          <a:ext cx="3202283" cy="1019202"/>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Sent when an article has been accepted for publication</a:t>
          </a:r>
        </a:p>
      </dsp:txBody>
      <dsp:txXfrm>
        <a:off x="4672416" y="1282499"/>
        <a:ext cx="3142581" cy="959500"/>
      </dsp:txXfrm>
    </dsp:sp>
    <dsp:sp modelId="{3A406829-67C8-46DE-A3CE-95A421B7AE08}">
      <dsp:nvSpPr>
        <dsp:cNvPr id="0" name=""/>
        <dsp:cNvSpPr/>
      </dsp:nvSpPr>
      <dsp:spPr>
        <a:xfrm>
          <a:off x="4395376" y="1019202"/>
          <a:ext cx="263692" cy="2012361"/>
        </a:xfrm>
        <a:custGeom>
          <a:avLst/>
          <a:gdLst/>
          <a:ahLst/>
          <a:cxnLst/>
          <a:rect l="0" t="0" r="0" b="0"/>
          <a:pathLst>
            <a:path>
              <a:moveTo>
                <a:pt x="0" y="0"/>
              </a:moveTo>
              <a:lnTo>
                <a:pt x="0" y="2012361"/>
              </a:lnTo>
              <a:lnTo>
                <a:pt x="263692" y="2012361"/>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7D1AC586-B873-45E5-A06E-05297C4AC223}">
      <dsp:nvSpPr>
        <dsp:cNvPr id="0" name=""/>
        <dsp:cNvSpPr/>
      </dsp:nvSpPr>
      <dsp:spPr>
        <a:xfrm>
          <a:off x="4659068" y="2521962"/>
          <a:ext cx="3245220" cy="1019202"/>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Sent after CUP production has updated the article record with the author publishing agreement</a:t>
          </a:r>
        </a:p>
      </dsp:txBody>
      <dsp:txXfrm>
        <a:off x="4688919" y="2551813"/>
        <a:ext cx="3185518" cy="959500"/>
      </dsp:txXfrm>
    </dsp:sp>
    <dsp:sp modelId="{A737F4D9-6E0A-4166-BD97-A084D2E3BB80}">
      <dsp:nvSpPr>
        <dsp:cNvPr id="0" name=""/>
        <dsp:cNvSpPr/>
      </dsp:nvSpPr>
      <dsp:spPr>
        <a:xfrm>
          <a:off x="4395376" y="1019202"/>
          <a:ext cx="263692" cy="3286363"/>
        </a:xfrm>
        <a:custGeom>
          <a:avLst/>
          <a:gdLst/>
          <a:ahLst/>
          <a:cxnLst/>
          <a:rect l="0" t="0" r="0" b="0"/>
          <a:pathLst>
            <a:path>
              <a:moveTo>
                <a:pt x="0" y="0"/>
              </a:moveTo>
              <a:lnTo>
                <a:pt x="0" y="3286363"/>
              </a:lnTo>
              <a:lnTo>
                <a:pt x="263692" y="32863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B9F896-60B9-4812-BFB5-9AA87DAC72D4}">
      <dsp:nvSpPr>
        <dsp:cNvPr id="0" name=""/>
        <dsp:cNvSpPr/>
      </dsp:nvSpPr>
      <dsp:spPr>
        <a:xfrm>
          <a:off x="4659068" y="3795964"/>
          <a:ext cx="3245220" cy="1019202"/>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0000"/>
              </a:solidFill>
            </a:rPr>
            <a:t>If automatic approvals are on: </a:t>
          </a:r>
          <a:r>
            <a:rPr lang="en-GB" sz="1400" kern="1200" dirty="0">
              <a:solidFill>
                <a:schemeClr val="tx2"/>
              </a:solidFill>
            </a:rPr>
            <a:t>immediately on auto approval of the funding by </a:t>
          </a:r>
          <a:r>
            <a:rPr lang="en-GB" sz="1400" kern="1200" dirty="0" err="1">
              <a:solidFill>
                <a:schemeClr val="tx2"/>
              </a:solidFill>
            </a:rPr>
            <a:t>Rightslink</a:t>
          </a:r>
          <a:r>
            <a:rPr lang="en-GB" sz="1400" kern="1200" dirty="0">
              <a:solidFill>
                <a:schemeClr val="tx2"/>
              </a:solidFill>
            </a:rPr>
            <a:t>.</a:t>
          </a:r>
          <a:r>
            <a:rPr lang="en-GB" sz="1400" kern="1200" dirty="0">
              <a:solidFill>
                <a:schemeClr val="tx1"/>
              </a:solidFill>
            </a:rPr>
            <a:t> </a:t>
          </a:r>
          <a:r>
            <a:rPr lang="en-GB" sz="1400" kern="1200" dirty="0">
              <a:solidFill>
                <a:srgbClr val="FF0000"/>
              </a:solidFill>
            </a:rPr>
            <a:t>If automatic approvals are off: </a:t>
          </a:r>
          <a:r>
            <a:rPr lang="en-GB" sz="1400" kern="1200" dirty="0">
              <a:solidFill>
                <a:schemeClr val="tx2"/>
              </a:solidFill>
            </a:rPr>
            <a:t>once the librarian has approved or denied the funding in Agreement Manager</a:t>
          </a:r>
        </a:p>
      </dsp:txBody>
      <dsp:txXfrm>
        <a:off x="4688919" y="3825815"/>
        <a:ext cx="3185518" cy="959500"/>
      </dsp:txXfrm>
    </dsp:sp>
    <dsp:sp modelId="{CEAD4DC3-9B4E-4E9A-8FC0-859DD28CAACF}">
      <dsp:nvSpPr>
        <dsp:cNvPr id="0" name=""/>
        <dsp:cNvSpPr/>
      </dsp:nvSpPr>
      <dsp:spPr>
        <a:xfrm>
          <a:off x="7706694" y="5073"/>
          <a:ext cx="2898957" cy="1019202"/>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dirty="0"/>
            <a:t>Action Required</a:t>
          </a:r>
        </a:p>
      </dsp:txBody>
      <dsp:txXfrm>
        <a:off x="7736545" y="34924"/>
        <a:ext cx="2839255" cy="95950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021C6-60AB-4C3A-B966-12B0CA478AE3}" type="datetimeFigureOut">
              <a:rPr lang="en-GB" smtClean="0"/>
              <a:t>13/10/2023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CDCE-299E-47D3-BEF4-0EB4F467C46C}" type="slidenum">
              <a:rPr lang="en-GB" smtClean="0"/>
              <a:t>‹nr.›</a:t>
            </a:fld>
            <a:endParaRPr lang="en-GB"/>
          </a:p>
        </p:txBody>
      </p:sp>
    </p:spTree>
    <p:extLst>
      <p:ext uri="{BB962C8B-B14F-4D97-AF65-F5344CB8AC3E}">
        <p14:creationId xmlns:p14="http://schemas.microsoft.com/office/powerpoint/2010/main" val="77794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a:t>
            </a:fld>
            <a:endParaRPr lang="en-GB"/>
          </a:p>
        </p:txBody>
      </p:sp>
    </p:spTree>
    <p:extLst>
      <p:ext uri="{BB962C8B-B14F-4D97-AF65-F5344CB8AC3E}">
        <p14:creationId xmlns:p14="http://schemas.microsoft.com/office/powerpoint/2010/main" val="164445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10</a:t>
            </a:fld>
            <a:endParaRPr lang="en-GB"/>
          </a:p>
        </p:txBody>
      </p:sp>
    </p:spTree>
    <p:extLst>
      <p:ext uri="{BB962C8B-B14F-4D97-AF65-F5344CB8AC3E}">
        <p14:creationId xmlns:p14="http://schemas.microsoft.com/office/powerpoint/2010/main" val="74306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11</a:t>
            </a:fld>
            <a:endParaRPr lang="en-GB"/>
          </a:p>
        </p:txBody>
      </p:sp>
    </p:spTree>
    <p:extLst>
      <p:ext uri="{BB962C8B-B14F-4D97-AF65-F5344CB8AC3E}">
        <p14:creationId xmlns:p14="http://schemas.microsoft.com/office/powerpoint/2010/main" val="211062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12</a:t>
            </a:fld>
            <a:endParaRPr lang="en-GB"/>
          </a:p>
        </p:txBody>
      </p:sp>
    </p:spTree>
    <p:extLst>
      <p:ext uri="{BB962C8B-B14F-4D97-AF65-F5344CB8AC3E}">
        <p14:creationId xmlns:p14="http://schemas.microsoft.com/office/powerpoint/2010/main" val="99607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13</a:t>
            </a:fld>
            <a:endParaRPr lang="en-GB"/>
          </a:p>
        </p:txBody>
      </p:sp>
    </p:spTree>
    <p:extLst>
      <p:ext uri="{BB962C8B-B14F-4D97-AF65-F5344CB8AC3E}">
        <p14:creationId xmlns:p14="http://schemas.microsoft.com/office/powerpoint/2010/main" val="115779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14</a:t>
            </a:fld>
            <a:endParaRPr lang="en-GB"/>
          </a:p>
        </p:txBody>
      </p:sp>
    </p:spTree>
    <p:extLst>
      <p:ext uri="{BB962C8B-B14F-4D97-AF65-F5344CB8AC3E}">
        <p14:creationId xmlns:p14="http://schemas.microsoft.com/office/powerpoint/2010/main" val="203261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15</a:t>
            </a:fld>
            <a:endParaRPr lang="en-GB"/>
          </a:p>
        </p:txBody>
      </p:sp>
    </p:spTree>
    <p:extLst>
      <p:ext uri="{BB962C8B-B14F-4D97-AF65-F5344CB8AC3E}">
        <p14:creationId xmlns:p14="http://schemas.microsoft.com/office/powerpoint/2010/main" val="54855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16</a:t>
            </a:fld>
            <a:endParaRPr lang="en-GB"/>
          </a:p>
        </p:txBody>
      </p:sp>
    </p:spTree>
    <p:extLst>
      <p:ext uri="{BB962C8B-B14F-4D97-AF65-F5344CB8AC3E}">
        <p14:creationId xmlns:p14="http://schemas.microsoft.com/office/powerpoint/2010/main" val="415847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17</a:t>
            </a:fld>
            <a:endParaRPr lang="en-GB"/>
          </a:p>
        </p:txBody>
      </p:sp>
    </p:spTree>
    <p:extLst>
      <p:ext uri="{BB962C8B-B14F-4D97-AF65-F5344CB8AC3E}">
        <p14:creationId xmlns:p14="http://schemas.microsoft.com/office/powerpoint/2010/main" val="371407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18</a:t>
            </a:fld>
            <a:endParaRPr lang="en-GB"/>
          </a:p>
        </p:txBody>
      </p:sp>
    </p:spTree>
    <p:extLst>
      <p:ext uri="{BB962C8B-B14F-4D97-AF65-F5344CB8AC3E}">
        <p14:creationId xmlns:p14="http://schemas.microsoft.com/office/powerpoint/2010/main" val="2977725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19</a:t>
            </a:fld>
            <a:endParaRPr lang="en-GB"/>
          </a:p>
        </p:txBody>
      </p:sp>
    </p:spTree>
    <p:extLst>
      <p:ext uri="{BB962C8B-B14F-4D97-AF65-F5344CB8AC3E}">
        <p14:creationId xmlns:p14="http://schemas.microsoft.com/office/powerpoint/2010/main" val="97540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a:t>
            </a:fld>
            <a:endParaRPr lang="en-GB"/>
          </a:p>
        </p:txBody>
      </p:sp>
    </p:spTree>
    <p:extLst>
      <p:ext uri="{BB962C8B-B14F-4D97-AF65-F5344CB8AC3E}">
        <p14:creationId xmlns:p14="http://schemas.microsoft.com/office/powerpoint/2010/main" val="194334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20</a:t>
            </a:fld>
            <a:endParaRPr lang="en-GB"/>
          </a:p>
        </p:txBody>
      </p:sp>
    </p:spTree>
    <p:extLst>
      <p:ext uri="{BB962C8B-B14F-4D97-AF65-F5344CB8AC3E}">
        <p14:creationId xmlns:p14="http://schemas.microsoft.com/office/powerpoint/2010/main" val="403463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21</a:t>
            </a:fld>
            <a:endParaRPr lang="en-GB"/>
          </a:p>
        </p:txBody>
      </p:sp>
    </p:spTree>
    <p:extLst>
      <p:ext uri="{BB962C8B-B14F-4D97-AF65-F5344CB8AC3E}">
        <p14:creationId xmlns:p14="http://schemas.microsoft.com/office/powerpoint/2010/main" val="4229816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22</a:t>
            </a:fld>
            <a:endParaRPr lang="en-GB"/>
          </a:p>
        </p:txBody>
      </p:sp>
    </p:spTree>
    <p:extLst>
      <p:ext uri="{BB962C8B-B14F-4D97-AF65-F5344CB8AC3E}">
        <p14:creationId xmlns:p14="http://schemas.microsoft.com/office/powerpoint/2010/main" val="408640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23</a:t>
            </a:fld>
            <a:endParaRPr lang="en-GB"/>
          </a:p>
        </p:txBody>
      </p:sp>
    </p:spTree>
    <p:extLst>
      <p:ext uri="{BB962C8B-B14F-4D97-AF65-F5344CB8AC3E}">
        <p14:creationId xmlns:p14="http://schemas.microsoft.com/office/powerpoint/2010/main" val="868048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24</a:t>
            </a:fld>
            <a:endParaRPr lang="en-GB"/>
          </a:p>
        </p:txBody>
      </p:sp>
    </p:spTree>
    <p:extLst>
      <p:ext uri="{BB962C8B-B14F-4D97-AF65-F5344CB8AC3E}">
        <p14:creationId xmlns:p14="http://schemas.microsoft.com/office/powerpoint/2010/main" val="2302790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25</a:t>
            </a:fld>
            <a:endParaRPr lang="en-GB"/>
          </a:p>
        </p:txBody>
      </p:sp>
    </p:spTree>
    <p:extLst>
      <p:ext uri="{BB962C8B-B14F-4D97-AF65-F5344CB8AC3E}">
        <p14:creationId xmlns:p14="http://schemas.microsoft.com/office/powerpoint/2010/main" val="2290850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26</a:t>
            </a:fld>
            <a:endParaRPr lang="en-GB"/>
          </a:p>
        </p:txBody>
      </p:sp>
    </p:spTree>
    <p:extLst>
      <p:ext uri="{BB962C8B-B14F-4D97-AF65-F5344CB8AC3E}">
        <p14:creationId xmlns:p14="http://schemas.microsoft.com/office/powerpoint/2010/main" val="1294174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27</a:t>
            </a:fld>
            <a:endParaRPr lang="en-GB"/>
          </a:p>
        </p:txBody>
      </p:sp>
    </p:spTree>
    <p:extLst>
      <p:ext uri="{BB962C8B-B14F-4D97-AF65-F5344CB8AC3E}">
        <p14:creationId xmlns:p14="http://schemas.microsoft.com/office/powerpoint/2010/main" val="2805878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28</a:t>
            </a:fld>
            <a:endParaRPr lang="en-GB"/>
          </a:p>
        </p:txBody>
      </p:sp>
    </p:spTree>
    <p:extLst>
      <p:ext uri="{BB962C8B-B14F-4D97-AF65-F5344CB8AC3E}">
        <p14:creationId xmlns:p14="http://schemas.microsoft.com/office/powerpoint/2010/main" val="3486559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29</a:t>
            </a:fld>
            <a:endParaRPr lang="en-GB"/>
          </a:p>
        </p:txBody>
      </p:sp>
    </p:spTree>
    <p:extLst>
      <p:ext uri="{BB962C8B-B14F-4D97-AF65-F5344CB8AC3E}">
        <p14:creationId xmlns:p14="http://schemas.microsoft.com/office/powerpoint/2010/main" val="378993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3</a:t>
            </a:fld>
            <a:endParaRPr lang="en-GB"/>
          </a:p>
        </p:txBody>
      </p:sp>
    </p:spTree>
    <p:extLst>
      <p:ext uri="{BB962C8B-B14F-4D97-AF65-F5344CB8AC3E}">
        <p14:creationId xmlns:p14="http://schemas.microsoft.com/office/powerpoint/2010/main" val="2018498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30</a:t>
            </a:fld>
            <a:endParaRPr lang="en-GB"/>
          </a:p>
        </p:txBody>
      </p:sp>
    </p:spTree>
    <p:extLst>
      <p:ext uri="{BB962C8B-B14F-4D97-AF65-F5344CB8AC3E}">
        <p14:creationId xmlns:p14="http://schemas.microsoft.com/office/powerpoint/2010/main" val="130375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72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7761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4</a:t>
            </a:fld>
            <a:endParaRPr lang="en-GB"/>
          </a:p>
        </p:txBody>
      </p:sp>
    </p:spTree>
    <p:extLst>
      <p:ext uri="{BB962C8B-B14F-4D97-AF65-F5344CB8AC3E}">
        <p14:creationId xmlns:p14="http://schemas.microsoft.com/office/powerpoint/2010/main" val="30990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5</a:t>
            </a:fld>
            <a:endParaRPr lang="en-GB"/>
          </a:p>
        </p:txBody>
      </p:sp>
    </p:spTree>
    <p:extLst>
      <p:ext uri="{BB962C8B-B14F-4D97-AF65-F5344CB8AC3E}">
        <p14:creationId xmlns:p14="http://schemas.microsoft.com/office/powerpoint/2010/main" val="237959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6</a:t>
            </a:fld>
            <a:endParaRPr lang="en-GB"/>
          </a:p>
        </p:txBody>
      </p:sp>
    </p:spTree>
    <p:extLst>
      <p:ext uri="{BB962C8B-B14F-4D97-AF65-F5344CB8AC3E}">
        <p14:creationId xmlns:p14="http://schemas.microsoft.com/office/powerpoint/2010/main" val="1127697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email is for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Research Open *and* Gold OA, post-acceptance waiver, 3RBC.</a:t>
            </a:r>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7</a:t>
            </a:fld>
            <a:endParaRPr lang="en-GB"/>
          </a:p>
        </p:txBody>
      </p:sp>
    </p:spTree>
    <p:extLst>
      <p:ext uri="{BB962C8B-B14F-4D97-AF65-F5344CB8AC3E}">
        <p14:creationId xmlns:p14="http://schemas.microsoft.com/office/powerpoint/2010/main" val="375362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8</a:t>
            </a:fld>
            <a:endParaRPr lang="en-GB"/>
          </a:p>
        </p:txBody>
      </p:sp>
    </p:spTree>
    <p:extLst>
      <p:ext uri="{BB962C8B-B14F-4D97-AF65-F5344CB8AC3E}">
        <p14:creationId xmlns:p14="http://schemas.microsoft.com/office/powerpoint/2010/main" val="277414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E07CDCE-299E-47D3-BEF4-0EB4F467C46C}" type="slidenum">
              <a:rPr lang="en-GB" smtClean="0"/>
              <a:t>9</a:t>
            </a:fld>
            <a:endParaRPr lang="en-GB"/>
          </a:p>
        </p:txBody>
      </p:sp>
    </p:spTree>
    <p:extLst>
      <p:ext uri="{BB962C8B-B14F-4D97-AF65-F5344CB8AC3E}">
        <p14:creationId xmlns:p14="http://schemas.microsoft.com/office/powerpoint/2010/main" val="76365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2FAD-CA74-94C5-495C-F46FC930E4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A5044A-6F3C-AB2A-9022-61577E997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C6EA39-0C19-D839-CF9E-B9D4073D4BE9}"/>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5" name="Footer Placeholder 4">
            <a:extLst>
              <a:ext uri="{FF2B5EF4-FFF2-40B4-BE49-F238E27FC236}">
                <a16:creationId xmlns:a16="http://schemas.microsoft.com/office/drawing/2014/main" id="{44B72236-0433-E4F6-B420-B95C317EB1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56D947-D204-C5C9-835F-3150D2043829}"/>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243056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50C7-E43A-54E2-AC15-BB0D2551A2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891256-6B5E-D068-B70C-41F9B548C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8E1CC6-0C54-4338-C32E-C80A0B1A5C63}"/>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5" name="Footer Placeholder 4">
            <a:extLst>
              <a:ext uri="{FF2B5EF4-FFF2-40B4-BE49-F238E27FC236}">
                <a16:creationId xmlns:a16="http://schemas.microsoft.com/office/drawing/2014/main" id="{E63954C8-5CEE-A74C-5923-15B174B14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F4FC4-5ECD-2A76-6258-3DEC71FBE19B}"/>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95642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3652-CA5D-B81F-AA78-A4DF23D4B4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7D203E-7702-1B97-5B2C-6930A3EDD9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084E58-070A-EAEE-9845-2F13B643E3DC}"/>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5" name="Footer Placeholder 4">
            <a:extLst>
              <a:ext uri="{FF2B5EF4-FFF2-40B4-BE49-F238E27FC236}">
                <a16:creationId xmlns:a16="http://schemas.microsoft.com/office/drawing/2014/main" id="{8BB7694A-39D9-63DE-DDC4-A7CD9AEE0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EE974F-C30A-0550-1A19-9F8EEC26DBFD}"/>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338801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hadow Shield 3">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CE2B7-9C62-2C7F-E831-633E8B2A30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893" y="0"/>
            <a:ext cx="6096000" cy="6858000"/>
          </a:xfrm>
          <a:prstGeom prst="rect">
            <a:avLst/>
          </a:prstGeom>
        </p:spPr>
      </p:pic>
      <p:pic>
        <p:nvPicPr>
          <p:cNvPr id="2" name="Picture 1">
            <a:extLst>
              <a:ext uri="{FF2B5EF4-FFF2-40B4-BE49-F238E27FC236}">
                <a16:creationId xmlns:a16="http://schemas.microsoft.com/office/drawing/2014/main" id="{F5665D13-6B86-50ED-E267-3F51C733DE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4963" y="333375"/>
            <a:ext cx="2091725" cy="423662"/>
          </a:xfrm>
          <a:prstGeom prst="rect">
            <a:avLst/>
          </a:prstGeom>
        </p:spPr>
      </p:pic>
      <p:sp>
        <p:nvSpPr>
          <p:cNvPr id="5" name="Text Placeholder 7">
            <a:extLst>
              <a:ext uri="{FF2B5EF4-FFF2-40B4-BE49-F238E27FC236}">
                <a16:creationId xmlns:a16="http://schemas.microsoft.com/office/drawing/2014/main" id="{C4547979-88E7-9DBE-9F11-EB32AC78E413}"/>
              </a:ext>
            </a:extLst>
          </p:cNvPr>
          <p:cNvSpPr>
            <a:spLocks noGrp="1"/>
          </p:cNvSpPr>
          <p:nvPr>
            <p:ph type="body" sz="quarter" idx="14"/>
          </p:nvPr>
        </p:nvSpPr>
        <p:spPr>
          <a:xfrm>
            <a:off x="6610662" y="1229193"/>
            <a:ext cx="4942430" cy="4780298"/>
          </a:xfrm>
        </p:spPr>
        <p:txBody>
          <a:bodyPr numCol="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Slide Number Placeholder 4">
            <a:extLst>
              <a:ext uri="{FF2B5EF4-FFF2-40B4-BE49-F238E27FC236}">
                <a16:creationId xmlns:a16="http://schemas.microsoft.com/office/drawing/2014/main" id="{3633CDB2-0BB1-DAC5-5AE2-F2CB1DCF2CF0}"/>
              </a:ext>
            </a:extLst>
          </p:cNvPr>
          <p:cNvSpPr>
            <a:spLocks noGrp="1"/>
          </p:cNvSpPr>
          <p:nvPr>
            <p:ph type="sldNum" sz="quarter" idx="4"/>
          </p:nvPr>
        </p:nvSpPr>
        <p:spPr>
          <a:xfrm>
            <a:off x="9150927" y="6364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7F2A-747F-4867-A457-B88EE47601C9}" type="slidenum">
              <a:rPr lang="en-GB" smtClean="0"/>
              <a:t>‹nr.›</a:t>
            </a:fld>
            <a:endParaRPr lang="en-GB"/>
          </a:p>
        </p:txBody>
      </p:sp>
    </p:spTree>
    <p:extLst>
      <p:ext uri="{BB962C8B-B14F-4D97-AF65-F5344CB8AC3E}">
        <p14:creationId xmlns:p14="http://schemas.microsoft.com/office/powerpoint/2010/main" val="2640068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350E7-91D1-E540-A697-D837ACD028B2}"/>
              </a:ext>
            </a:extLst>
          </p:cNvPr>
          <p:cNvSpPr txBox="1"/>
          <p:nvPr userDrawn="1"/>
        </p:nvSpPr>
        <p:spPr>
          <a:xfrm>
            <a:off x="9298546" y="6010141"/>
            <a:ext cx="0" cy="0"/>
          </a:xfrm>
          <a:prstGeom prst="rect">
            <a:avLst/>
          </a:prstGeom>
          <a:noFill/>
        </p:spPr>
        <p:txBody>
          <a:bodyPr wrap="none" lIns="0" tIns="0" rIns="0" bIns="0" rtlCol="0" anchor="ctr">
            <a:noAutofit/>
          </a:bodyPr>
          <a:lstStyle/>
          <a:p>
            <a:pPr algn="ctr"/>
            <a:endParaRPr lang="en-US" sz="3000" b="1" spc="45">
              <a:solidFill>
                <a:srgbClr val="123845"/>
              </a:solidFill>
              <a:cs typeface="Arial"/>
            </a:endParaRPr>
          </a:p>
        </p:txBody>
      </p:sp>
      <p:sp>
        <p:nvSpPr>
          <p:cNvPr id="4" name="TextBox 3">
            <a:extLst>
              <a:ext uri="{FF2B5EF4-FFF2-40B4-BE49-F238E27FC236}">
                <a16:creationId xmlns:a16="http://schemas.microsoft.com/office/drawing/2014/main" id="{F287B013-B6E4-354A-B82E-63FE3841D4A3}"/>
              </a:ext>
            </a:extLst>
          </p:cNvPr>
          <p:cNvSpPr txBox="1"/>
          <p:nvPr userDrawn="1"/>
        </p:nvSpPr>
        <p:spPr>
          <a:xfrm>
            <a:off x="9242738" y="5997262"/>
            <a:ext cx="0" cy="0"/>
          </a:xfrm>
          <a:prstGeom prst="rect">
            <a:avLst/>
          </a:prstGeom>
          <a:noFill/>
        </p:spPr>
        <p:txBody>
          <a:bodyPr wrap="none" lIns="0" tIns="0" rIns="0" bIns="0" rtlCol="0" anchor="ctr">
            <a:noAutofit/>
          </a:bodyPr>
          <a:lstStyle/>
          <a:p>
            <a:pPr algn="ctr"/>
            <a:endParaRPr lang="en-US" sz="3000" b="1" spc="45">
              <a:solidFill>
                <a:srgbClr val="123845"/>
              </a:solidFill>
              <a:cs typeface="Arial"/>
            </a:endParaRPr>
          </a:p>
        </p:txBody>
      </p:sp>
      <p:sp>
        <p:nvSpPr>
          <p:cNvPr id="12" name="Text Placeholder 7">
            <a:extLst>
              <a:ext uri="{FF2B5EF4-FFF2-40B4-BE49-F238E27FC236}">
                <a16:creationId xmlns:a16="http://schemas.microsoft.com/office/drawing/2014/main" id="{A44DDF2A-86C1-084F-B1B8-56D1C91B1C17}"/>
              </a:ext>
            </a:extLst>
          </p:cNvPr>
          <p:cNvSpPr>
            <a:spLocks noGrp="1"/>
          </p:cNvSpPr>
          <p:nvPr>
            <p:ph type="body" sz="quarter" idx="14"/>
          </p:nvPr>
        </p:nvSpPr>
        <p:spPr>
          <a:xfrm>
            <a:off x="528394" y="1975655"/>
            <a:ext cx="11024698" cy="4033836"/>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itle 1">
            <a:extLst>
              <a:ext uri="{FF2B5EF4-FFF2-40B4-BE49-F238E27FC236}">
                <a16:creationId xmlns:a16="http://schemas.microsoft.com/office/drawing/2014/main" id="{068674C4-E74E-FD4F-8888-65DE572BE06F}"/>
              </a:ext>
            </a:extLst>
          </p:cNvPr>
          <p:cNvSpPr>
            <a:spLocks noGrp="1"/>
          </p:cNvSpPr>
          <p:nvPr>
            <p:ph type="title" hasCustomPrompt="1"/>
          </p:nvPr>
        </p:nvSpPr>
        <p:spPr>
          <a:xfrm>
            <a:off x="528394" y="1157575"/>
            <a:ext cx="9765724" cy="450123"/>
          </a:xfrm>
        </p:spPr>
        <p:txBody>
          <a:bodyPr/>
          <a:lstStyle/>
          <a:p>
            <a:r>
              <a:rPr lang="en-US" dirty="0"/>
              <a:t>Title here</a:t>
            </a:r>
            <a:endParaRPr lang="en-GB" dirty="0"/>
          </a:p>
        </p:txBody>
      </p:sp>
      <p:pic>
        <p:nvPicPr>
          <p:cNvPr id="2" name="Picture 1" descr="Text&#10;&#10;Description automatically generated">
            <a:extLst>
              <a:ext uri="{FF2B5EF4-FFF2-40B4-BE49-F238E27FC236}">
                <a16:creationId xmlns:a16="http://schemas.microsoft.com/office/drawing/2014/main" id="{AA962DAE-3B09-070C-7128-EC295813D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33375"/>
            <a:ext cx="2091725" cy="424022"/>
          </a:xfrm>
          <a:prstGeom prst="rect">
            <a:avLst/>
          </a:prstGeom>
        </p:spPr>
      </p:pic>
      <p:sp>
        <p:nvSpPr>
          <p:cNvPr id="5" name="Slide Number Placeholder 4">
            <a:extLst>
              <a:ext uri="{FF2B5EF4-FFF2-40B4-BE49-F238E27FC236}">
                <a16:creationId xmlns:a16="http://schemas.microsoft.com/office/drawing/2014/main" id="{2B9BB51B-9D4B-5189-20B6-05DDFAFCA908}"/>
              </a:ext>
            </a:extLst>
          </p:cNvPr>
          <p:cNvSpPr>
            <a:spLocks noGrp="1"/>
          </p:cNvSpPr>
          <p:nvPr>
            <p:ph type="sldNum" sz="quarter" idx="4"/>
          </p:nvPr>
        </p:nvSpPr>
        <p:spPr>
          <a:xfrm>
            <a:off x="9150927" y="6364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7F2A-747F-4867-A457-B88EE47601C9}" type="slidenum">
              <a:rPr lang="en-GB" smtClean="0"/>
              <a:t>‹nr.›</a:t>
            </a:fld>
            <a:endParaRPr lang="en-GB"/>
          </a:p>
        </p:txBody>
      </p:sp>
    </p:spTree>
    <p:extLst>
      <p:ext uri="{BB962C8B-B14F-4D97-AF65-F5344CB8AC3E}">
        <p14:creationId xmlns:p14="http://schemas.microsoft.com/office/powerpoint/2010/main" val="614136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e Chart">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257F82-90E9-4040-B16E-B482B7A77426}"/>
              </a:ext>
            </a:extLst>
          </p:cNvPr>
          <p:cNvSpPr/>
          <p:nvPr userDrawn="1"/>
        </p:nvSpPr>
        <p:spPr>
          <a:xfrm>
            <a:off x="0" y="4085804"/>
            <a:ext cx="12192000" cy="2772196"/>
          </a:xfrm>
          <a:prstGeom prst="rect">
            <a:avLst/>
          </a:prstGeom>
          <a:solidFill>
            <a:srgbClr val="01B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87">
            <a:extLst>
              <a:ext uri="{FF2B5EF4-FFF2-40B4-BE49-F238E27FC236}">
                <a16:creationId xmlns:a16="http://schemas.microsoft.com/office/drawing/2014/main" id="{BB8B0658-BFC0-1348-9DF3-31238E843AFF}"/>
              </a:ext>
            </a:extLst>
          </p:cNvPr>
          <p:cNvSpPr/>
          <p:nvPr userDrawn="1"/>
        </p:nvSpPr>
        <p:spPr>
          <a:xfrm>
            <a:off x="1425750" y="2180479"/>
            <a:ext cx="9340502" cy="4080831"/>
          </a:xfrm>
          <a:prstGeom prst="roundRect">
            <a:avLst>
              <a:gd name="adj" fmla="val 1959"/>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itle 1">
            <a:extLst>
              <a:ext uri="{FF2B5EF4-FFF2-40B4-BE49-F238E27FC236}">
                <a16:creationId xmlns:a16="http://schemas.microsoft.com/office/drawing/2014/main" id="{EFBDEAC0-0FFD-7340-AB82-5544E7B6DA34}"/>
              </a:ext>
            </a:extLst>
          </p:cNvPr>
          <p:cNvSpPr>
            <a:spLocks noGrp="1"/>
          </p:cNvSpPr>
          <p:nvPr>
            <p:ph type="title" hasCustomPrompt="1"/>
          </p:nvPr>
        </p:nvSpPr>
        <p:spPr>
          <a:xfrm>
            <a:off x="1425749" y="1145954"/>
            <a:ext cx="9340502" cy="450123"/>
          </a:xfrm>
        </p:spPr>
        <p:txBody>
          <a:bodyPr/>
          <a:lstStyle>
            <a:lvl1pPr algn="ctr">
              <a:defRPr>
                <a:solidFill>
                  <a:schemeClr val="tx2"/>
                </a:solidFill>
              </a:defRPr>
            </a:lvl1pPr>
          </a:lstStyle>
          <a:p>
            <a:r>
              <a:rPr lang="en-GB" dirty="0"/>
              <a:t>Pie Chart</a:t>
            </a:r>
            <a:endParaRPr lang="en-US" dirty="0"/>
          </a:p>
        </p:txBody>
      </p:sp>
      <p:sp>
        <p:nvSpPr>
          <p:cNvPr id="8" name="Chart Placeholder 7">
            <a:extLst>
              <a:ext uri="{FF2B5EF4-FFF2-40B4-BE49-F238E27FC236}">
                <a16:creationId xmlns:a16="http://schemas.microsoft.com/office/drawing/2014/main" id="{5812002B-D781-404E-9277-A7B8C67A082C}"/>
              </a:ext>
            </a:extLst>
          </p:cNvPr>
          <p:cNvSpPr>
            <a:spLocks noGrp="1"/>
          </p:cNvSpPr>
          <p:nvPr>
            <p:ph type="chart" sz="quarter" idx="10"/>
          </p:nvPr>
        </p:nvSpPr>
        <p:spPr>
          <a:xfrm>
            <a:off x="1639888" y="2379663"/>
            <a:ext cx="8956675" cy="3738562"/>
          </a:xfrm>
        </p:spPr>
        <p:txBody>
          <a:bodyPr/>
          <a:lstStyle/>
          <a:p>
            <a:endParaRPr lang="en-US"/>
          </a:p>
        </p:txBody>
      </p:sp>
      <p:pic>
        <p:nvPicPr>
          <p:cNvPr id="2" name="Picture 1" descr="Text&#10;&#10;Description automatically generated">
            <a:extLst>
              <a:ext uri="{FF2B5EF4-FFF2-40B4-BE49-F238E27FC236}">
                <a16:creationId xmlns:a16="http://schemas.microsoft.com/office/drawing/2014/main" id="{23F40CCC-F158-CE87-42C4-7A791A8180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41605"/>
            <a:ext cx="2091725" cy="424022"/>
          </a:xfrm>
          <a:prstGeom prst="rect">
            <a:avLst/>
          </a:prstGeom>
        </p:spPr>
      </p:pic>
      <p:sp>
        <p:nvSpPr>
          <p:cNvPr id="5" name="Slide Number Placeholder 4">
            <a:extLst>
              <a:ext uri="{FF2B5EF4-FFF2-40B4-BE49-F238E27FC236}">
                <a16:creationId xmlns:a16="http://schemas.microsoft.com/office/drawing/2014/main" id="{771AB774-3D2E-FFA9-0095-79CAF1BEAC28}"/>
              </a:ext>
            </a:extLst>
          </p:cNvPr>
          <p:cNvSpPr>
            <a:spLocks noGrp="1"/>
          </p:cNvSpPr>
          <p:nvPr>
            <p:ph type="sldNum" sz="quarter" idx="4"/>
          </p:nvPr>
        </p:nvSpPr>
        <p:spPr>
          <a:xfrm>
            <a:off x="9150927" y="6364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7F2A-747F-4867-A457-B88EE47601C9}" type="slidenum">
              <a:rPr lang="en-GB" smtClean="0"/>
              <a:t>‹nr.›</a:t>
            </a:fld>
            <a:endParaRPr lang="en-GB"/>
          </a:p>
        </p:txBody>
      </p:sp>
    </p:spTree>
    <p:extLst>
      <p:ext uri="{BB962C8B-B14F-4D97-AF65-F5344CB8AC3E}">
        <p14:creationId xmlns:p14="http://schemas.microsoft.com/office/powerpoint/2010/main" val="113847883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peech bubbles">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83D9AE-0881-C34F-BB93-452829019F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2851" y="360879"/>
            <a:ext cx="1987107" cy="413319"/>
          </a:xfrm>
          <a:prstGeom prst="rect">
            <a:avLst/>
          </a:prstGeom>
        </p:spPr>
      </p:pic>
      <p:sp>
        <p:nvSpPr>
          <p:cNvPr id="5" name="Freeform 4">
            <a:extLst>
              <a:ext uri="{FF2B5EF4-FFF2-40B4-BE49-F238E27FC236}">
                <a16:creationId xmlns:a16="http://schemas.microsoft.com/office/drawing/2014/main" id="{CA471F3C-5057-9C49-AC19-B82CDFAC3C3E}"/>
              </a:ext>
            </a:extLst>
          </p:cNvPr>
          <p:cNvSpPr/>
          <p:nvPr userDrawn="1"/>
        </p:nvSpPr>
        <p:spPr>
          <a:xfrm>
            <a:off x="8193013" y="1545399"/>
            <a:ext cx="3018507" cy="2444964"/>
          </a:xfrm>
          <a:custGeom>
            <a:avLst/>
            <a:gdLst>
              <a:gd name="connsiteX0" fmla="*/ 102161 w 3018506"/>
              <a:gd name="connsiteY0" fmla="*/ 0 h 2444964"/>
              <a:gd name="connsiteX1" fmla="*/ 2916345 w 3018506"/>
              <a:gd name="connsiteY1" fmla="*/ 0 h 2444964"/>
              <a:gd name="connsiteX2" fmla="*/ 3018506 w 3018506"/>
              <a:gd name="connsiteY2" fmla="*/ 102161 h 2444964"/>
              <a:gd name="connsiteX3" fmla="*/ 3018506 w 3018506"/>
              <a:gd name="connsiteY3" fmla="*/ 1978239 h 2444964"/>
              <a:gd name="connsiteX4" fmla="*/ 3018506 w 3018506"/>
              <a:gd name="connsiteY4" fmla="*/ 2100999 h 2444964"/>
              <a:gd name="connsiteX5" fmla="*/ 3018506 w 3018506"/>
              <a:gd name="connsiteY5" fmla="*/ 2444964 h 2444964"/>
              <a:gd name="connsiteX6" fmla="*/ 2776702 w 3018506"/>
              <a:gd name="connsiteY6" fmla="*/ 2203160 h 2444964"/>
              <a:gd name="connsiteX7" fmla="*/ 102161 w 3018506"/>
              <a:gd name="connsiteY7" fmla="*/ 2203160 h 2444964"/>
              <a:gd name="connsiteX8" fmla="*/ 0 w 3018506"/>
              <a:gd name="connsiteY8" fmla="*/ 2100999 h 2444964"/>
              <a:gd name="connsiteX9" fmla="*/ 0 w 3018506"/>
              <a:gd name="connsiteY9" fmla="*/ 102161 h 2444964"/>
              <a:gd name="connsiteX10" fmla="*/ 102161 w 3018506"/>
              <a:gd name="connsiteY10" fmla="*/ 0 h 244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8506" h="2444964">
                <a:moveTo>
                  <a:pt x="102161" y="0"/>
                </a:moveTo>
                <a:lnTo>
                  <a:pt x="2916345" y="0"/>
                </a:lnTo>
                <a:cubicBezTo>
                  <a:pt x="2972767" y="0"/>
                  <a:pt x="3018506" y="45739"/>
                  <a:pt x="3018506" y="102161"/>
                </a:cubicBezTo>
                <a:lnTo>
                  <a:pt x="3018506" y="1978239"/>
                </a:lnTo>
                <a:lnTo>
                  <a:pt x="3018506" y="2100999"/>
                </a:lnTo>
                <a:lnTo>
                  <a:pt x="3018506" y="2444964"/>
                </a:lnTo>
                <a:lnTo>
                  <a:pt x="2776702" y="2203160"/>
                </a:lnTo>
                <a:lnTo>
                  <a:pt x="102161" y="2203160"/>
                </a:lnTo>
                <a:cubicBezTo>
                  <a:pt x="45739" y="2203160"/>
                  <a:pt x="0" y="2157421"/>
                  <a:pt x="0" y="2100999"/>
                </a:cubicBezTo>
                <a:lnTo>
                  <a:pt x="0" y="102161"/>
                </a:lnTo>
                <a:cubicBezTo>
                  <a:pt x="0" y="45739"/>
                  <a:pt x="45739" y="0"/>
                  <a:pt x="102161" y="0"/>
                </a:cubicBezTo>
                <a:close/>
              </a:path>
            </a:pathLst>
          </a:custGeom>
          <a:solidFill>
            <a:srgbClr val="5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6" name="Freeform 5">
            <a:extLst>
              <a:ext uri="{FF2B5EF4-FFF2-40B4-BE49-F238E27FC236}">
                <a16:creationId xmlns:a16="http://schemas.microsoft.com/office/drawing/2014/main" id="{06682553-B2FD-9E4F-93CD-FC5828C8159F}"/>
              </a:ext>
            </a:extLst>
          </p:cNvPr>
          <p:cNvSpPr/>
          <p:nvPr userDrawn="1"/>
        </p:nvSpPr>
        <p:spPr>
          <a:xfrm>
            <a:off x="5724677" y="2311493"/>
            <a:ext cx="3018507" cy="2444964"/>
          </a:xfrm>
          <a:custGeom>
            <a:avLst/>
            <a:gdLst>
              <a:gd name="connsiteX0" fmla="*/ 102161 w 3018506"/>
              <a:gd name="connsiteY0" fmla="*/ 0 h 2444964"/>
              <a:gd name="connsiteX1" fmla="*/ 2916345 w 3018506"/>
              <a:gd name="connsiteY1" fmla="*/ 0 h 2444964"/>
              <a:gd name="connsiteX2" fmla="*/ 3018506 w 3018506"/>
              <a:gd name="connsiteY2" fmla="*/ 102161 h 2444964"/>
              <a:gd name="connsiteX3" fmla="*/ 3018506 w 3018506"/>
              <a:gd name="connsiteY3" fmla="*/ 2100999 h 2444964"/>
              <a:gd name="connsiteX4" fmla="*/ 2916345 w 3018506"/>
              <a:gd name="connsiteY4" fmla="*/ 2203160 h 2444964"/>
              <a:gd name="connsiteX5" fmla="*/ 241804 w 3018506"/>
              <a:gd name="connsiteY5" fmla="*/ 2203160 h 2444964"/>
              <a:gd name="connsiteX6" fmla="*/ 0 w 3018506"/>
              <a:gd name="connsiteY6" fmla="*/ 2444964 h 2444964"/>
              <a:gd name="connsiteX7" fmla="*/ 0 w 3018506"/>
              <a:gd name="connsiteY7" fmla="*/ 2100999 h 2444964"/>
              <a:gd name="connsiteX8" fmla="*/ 0 w 3018506"/>
              <a:gd name="connsiteY8" fmla="*/ 1978239 h 2444964"/>
              <a:gd name="connsiteX9" fmla="*/ 0 w 3018506"/>
              <a:gd name="connsiteY9" fmla="*/ 102161 h 2444964"/>
              <a:gd name="connsiteX10" fmla="*/ 102161 w 3018506"/>
              <a:gd name="connsiteY10" fmla="*/ 0 h 244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8506" h="2444964">
                <a:moveTo>
                  <a:pt x="102161" y="0"/>
                </a:moveTo>
                <a:lnTo>
                  <a:pt x="2916345" y="0"/>
                </a:lnTo>
                <a:cubicBezTo>
                  <a:pt x="2972767" y="0"/>
                  <a:pt x="3018506" y="45739"/>
                  <a:pt x="3018506" y="102161"/>
                </a:cubicBezTo>
                <a:lnTo>
                  <a:pt x="3018506" y="2100999"/>
                </a:lnTo>
                <a:cubicBezTo>
                  <a:pt x="3018506" y="2157421"/>
                  <a:pt x="2972767" y="2203160"/>
                  <a:pt x="2916345" y="2203160"/>
                </a:cubicBezTo>
                <a:lnTo>
                  <a:pt x="241804" y="2203160"/>
                </a:lnTo>
                <a:lnTo>
                  <a:pt x="0" y="2444964"/>
                </a:lnTo>
                <a:lnTo>
                  <a:pt x="0" y="2100999"/>
                </a:lnTo>
                <a:lnTo>
                  <a:pt x="0" y="1978239"/>
                </a:lnTo>
                <a:lnTo>
                  <a:pt x="0" y="102161"/>
                </a:lnTo>
                <a:cubicBezTo>
                  <a:pt x="0" y="45739"/>
                  <a:pt x="45739" y="0"/>
                  <a:pt x="102161" y="0"/>
                </a:cubicBezTo>
                <a:close/>
              </a:path>
            </a:pathLst>
          </a:custGeom>
          <a:solidFill>
            <a:srgbClr val="00206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7" name="Rectangle 6">
            <a:extLst>
              <a:ext uri="{FF2B5EF4-FFF2-40B4-BE49-F238E27FC236}">
                <a16:creationId xmlns:a16="http://schemas.microsoft.com/office/drawing/2014/main" id="{562227B2-4058-D445-AF3C-1A516EF5E398}"/>
              </a:ext>
            </a:extLst>
          </p:cNvPr>
          <p:cNvSpPr/>
          <p:nvPr userDrawn="1"/>
        </p:nvSpPr>
        <p:spPr>
          <a:xfrm>
            <a:off x="1" y="-19774"/>
            <a:ext cx="4772025" cy="6877775"/>
          </a:xfrm>
          <a:prstGeom prst="rect">
            <a:avLst/>
          </a:prstGeom>
          <a:solidFill>
            <a:srgbClr val="F3C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8722879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hadow Shield 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CE2B7-9C62-2C7F-E831-633E8B2A30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5" name="Text Placeholder 7">
            <a:extLst>
              <a:ext uri="{FF2B5EF4-FFF2-40B4-BE49-F238E27FC236}">
                <a16:creationId xmlns:a16="http://schemas.microsoft.com/office/drawing/2014/main" id="{C4547979-88E7-9DBE-9F11-EB32AC78E413}"/>
              </a:ext>
            </a:extLst>
          </p:cNvPr>
          <p:cNvSpPr>
            <a:spLocks noGrp="1"/>
          </p:cNvSpPr>
          <p:nvPr>
            <p:ph type="body" sz="quarter" idx="14"/>
          </p:nvPr>
        </p:nvSpPr>
        <p:spPr>
          <a:xfrm>
            <a:off x="334963" y="1229193"/>
            <a:ext cx="4942430" cy="4780298"/>
          </a:xfrm>
        </p:spPr>
        <p:txBody>
          <a:bodyPr numCol="1"/>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 name="Picture 2" descr="Text&#10;&#10;Description automatically generated">
            <a:extLst>
              <a:ext uri="{FF2B5EF4-FFF2-40B4-BE49-F238E27FC236}">
                <a16:creationId xmlns:a16="http://schemas.microsoft.com/office/drawing/2014/main" id="{7AED1B32-0E12-A2F6-C5DA-D8C9DF69E9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963" y="333375"/>
            <a:ext cx="2091725" cy="424022"/>
          </a:xfrm>
          <a:prstGeom prst="rect">
            <a:avLst/>
          </a:prstGeom>
        </p:spPr>
      </p:pic>
      <p:sp>
        <p:nvSpPr>
          <p:cNvPr id="2" name="Slide Number Placeholder 4">
            <a:extLst>
              <a:ext uri="{FF2B5EF4-FFF2-40B4-BE49-F238E27FC236}">
                <a16:creationId xmlns:a16="http://schemas.microsoft.com/office/drawing/2014/main" id="{F338B101-1E63-388C-8739-5EFFA377E8D7}"/>
              </a:ext>
            </a:extLst>
          </p:cNvPr>
          <p:cNvSpPr>
            <a:spLocks noGrp="1"/>
          </p:cNvSpPr>
          <p:nvPr>
            <p:ph type="sldNum" sz="quarter" idx="4"/>
          </p:nvPr>
        </p:nvSpPr>
        <p:spPr>
          <a:xfrm>
            <a:off x="9150927" y="6364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7F2A-747F-4867-A457-B88EE47601C9}" type="slidenum">
              <a:rPr lang="en-GB" smtClean="0"/>
              <a:t>‹nr.›</a:t>
            </a:fld>
            <a:endParaRPr lang="en-GB"/>
          </a:p>
        </p:txBody>
      </p:sp>
    </p:spTree>
    <p:extLst>
      <p:ext uri="{BB962C8B-B14F-4D97-AF65-F5344CB8AC3E}">
        <p14:creationId xmlns:p14="http://schemas.microsoft.com/office/powerpoint/2010/main" val="936096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and Image">
    <p:bg>
      <p:bgPr>
        <a:solidFill>
          <a:schemeClr val="bg1">
            <a:alpha val="0"/>
          </a:schemeClr>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6AED7B02-3480-6A4E-893D-BCC7C346D295}"/>
              </a:ext>
            </a:extLst>
          </p:cNvPr>
          <p:cNvSpPr>
            <a:spLocks noGrp="1"/>
          </p:cNvSpPr>
          <p:nvPr>
            <p:ph type="pic" sz="quarter" idx="14"/>
          </p:nvPr>
        </p:nvSpPr>
        <p:spPr>
          <a:xfrm>
            <a:off x="6095999" y="0"/>
            <a:ext cx="6096001" cy="6858000"/>
          </a:xfrm>
          <a:solidFill>
            <a:schemeClr val="bg1">
              <a:lumMod val="95000"/>
            </a:schemeClr>
          </a:solidFill>
        </p:spPr>
        <p:txBody>
          <a:bodyPr/>
          <a:lstStyle>
            <a:lvl1pPr marL="0" indent="0" algn="ctr">
              <a:buNone/>
              <a:defRPr/>
            </a:lvl1pPr>
          </a:lstStyle>
          <a:p>
            <a:r>
              <a:rPr lang="en-GB"/>
              <a:t>Click icon to add picture</a:t>
            </a:r>
          </a:p>
        </p:txBody>
      </p:sp>
      <p:sp>
        <p:nvSpPr>
          <p:cNvPr id="8" name="Text Placeholder 7">
            <a:extLst>
              <a:ext uri="{FF2B5EF4-FFF2-40B4-BE49-F238E27FC236}">
                <a16:creationId xmlns:a16="http://schemas.microsoft.com/office/drawing/2014/main" id="{D6A5FB07-EC37-014E-9349-DE997F227125}"/>
              </a:ext>
            </a:extLst>
          </p:cNvPr>
          <p:cNvSpPr>
            <a:spLocks noGrp="1"/>
          </p:cNvSpPr>
          <p:nvPr>
            <p:ph type="body" sz="quarter" idx="13"/>
          </p:nvPr>
        </p:nvSpPr>
        <p:spPr>
          <a:xfrm>
            <a:off x="334964" y="2077478"/>
            <a:ext cx="5456236" cy="40338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le 1">
            <a:extLst>
              <a:ext uri="{FF2B5EF4-FFF2-40B4-BE49-F238E27FC236}">
                <a16:creationId xmlns:a16="http://schemas.microsoft.com/office/drawing/2014/main" id="{19CCDAB4-CC4A-1549-AAC2-114849E0A67F}"/>
              </a:ext>
            </a:extLst>
          </p:cNvPr>
          <p:cNvSpPr>
            <a:spLocks noGrp="1"/>
          </p:cNvSpPr>
          <p:nvPr>
            <p:ph type="title" hasCustomPrompt="1"/>
          </p:nvPr>
        </p:nvSpPr>
        <p:spPr>
          <a:xfrm>
            <a:off x="334963" y="1273058"/>
            <a:ext cx="5456237" cy="450123"/>
          </a:xfrm>
        </p:spPr>
        <p:txBody>
          <a:bodyPr/>
          <a:lstStyle/>
          <a:p>
            <a:r>
              <a:rPr lang="en-US"/>
              <a:t>Title here</a:t>
            </a:r>
            <a:endParaRPr lang="en-GB"/>
          </a:p>
        </p:txBody>
      </p:sp>
      <p:pic>
        <p:nvPicPr>
          <p:cNvPr id="2" name="Picture 1" descr="Text&#10;&#10;Description automatically generated">
            <a:extLst>
              <a:ext uri="{FF2B5EF4-FFF2-40B4-BE49-F238E27FC236}">
                <a16:creationId xmlns:a16="http://schemas.microsoft.com/office/drawing/2014/main" id="{03B5DB35-8A20-1666-B684-23E7F6B538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33375"/>
            <a:ext cx="2091725" cy="424022"/>
          </a:xfrm>
          <a:prstGeom prst="rect">
            <a:avLst/>
          </a:prstGeom>
        </p:spPr>
      </p:pic>
      <p:sp>
        <p:nvSpPr>
          <p:cNvPr id="3" name="Slide Number Placeholder 4">
            <a:extLst>
              <a:ext uri="{FF2B5EF4-FFF2-40B4-BE49-F238E27FC236}">
                <a16:creationId xmlns:a16="http://schemas.microsoft.com/office/drawing/2014/main" id="{D6821409-81DB-1F07-15ED-3CAC11A4758B}"/>
              </a:ext>
            </a:extLst>
          </p:cNvPr>
          <p:cNvSpPr>
            <a:spLocks noGrp="1"/>
          </p:cNvSpPr>
          <p:nvPr>
            <p:ph type="sldNum" sz="quarter" idx="4"/>
          </p:nvPr>
        </p:nvSpPr>
        <p:spPr>
          <a:xfrm>
            <a:off x="9150927" y="6364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7F2A-747F-4867-A457-B88EE47601C9}" type="slidenum">
              <a:rPr lang="en-GB" smtClean="0"/>
              <a:t>‹nr.›</a:t>
            </a:fld>
            <a:endParaRPr lang="en-GB"/>
          </a:p>
        </p:txBody>
      </p:sp>
    </p:spTree>
    <p:extLst>
      <p:ext uri="{BB962C8B-B14F-4D97-AF65-F5344CB8AC3E}">
        <p14:creationId xmlns:p14="http://schemas.microsoft.com/office/powerpoint/2010/main" val="3629529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ll Question">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782833-5668-4E6E-9E86-DB0FF245052F}"/>
              </a:ext>
            </a:extLst>
          </p:cNvPr>
          <p:cNvSpPr>
            <a:spLocks noGrp="1"/>
          </p:cNvSpPr>
          <p:nvPr>
            <p:ph type="pic" sz="quarter" idx="10" hasCustomPrompt="1"/>
          </p:nvPr>
        </p:nvSpPr>
        <p:spPr>
          <a:xfrm>
            <a:off x="0" y="3"/>
            <a:ext cx="12192000" cy="5676903"/>
          </a:xfrm>
          <a:custGeom>
            <a:avLst/>
            <a:gdLst>
              <a:gd name="connsiteX0" fmla="*/ 0 w 12192000"/>
              <a:gd name="connsiteY0" fmla="*/ 0 h 5676903"/>
              <a:gd name="connsiteX1" fmla="*/ 12192000 w 12192000"/>
              <a:gd name="connsiteY1" fmla="*/ 0 h 5676903"/>
              <a:gd name="connsiteX2" fmla="*/ 12192000 w 12192000"/>
              <a:gd name="connsiteY2" fmla="*/ 4521710 h 5676903"/>
              <a:gd name="connsiteX3" fmla="*/ 6096000 w 12192000"/>
              <a:gd name="connsiteY3" fmla="*/ 5676903 h 5676903"/>
              <a:gd name="connsiteX4" fmla="*/ 0 w 12192000"/>
              <a:gd name="connsiteY4" fmla="*/ 4521710 h 5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76903">
                <a:moveTo>
                  <a:pt x="0" y="0"/>
                </a:moveTo>
                <a:lnTo>
                  <a:pt x="12192000" y="0"/>
                </a:lnTo>
                <a:lnTo>
                  <a:pt x="12192000" y="4521710"/>
                </a:lnTo>
                <a:lnTo>
                  <a:pt x="6096000" y="5676903"/>
                </a:lnTo>
                <a:lnTo>
                  <a:pt x="0" y="4521710"/>
                </a:lnTo>
                <a:close/>
              </a:path>
            </a:pathLst>
          </a:custGeom>
          <a:solidFill>
            <a:srgbClr val="002060"/>
          </a:solidFill>
        </p:spPr>
        <p:txBody>
          <a:bodyPr wrap="square">
            <a:noAutofit/>
          </a:bodyPr>
          <a:lstStyle>
            <a:lvl1pPr marL="0" indent="0">
              <a:buNone/>
              <a:defRPr sz="1600">
                <a:solidFill>
                  <a:schemeClr val="bg1">
                    <a:lumMod val="75000"/>
                  </a:schemeClr>
                </a:solidFill>
              </a:defRPr>
            </a:lvl1pPr>
          </a:lstStyle>
          <a:p>
            <a:r>
              <a:rPr lang="en-US"/>
              <a:t>Image Placeholder</a:t>
            </a:r>
          </a:p>
        </p:txBody>
      </p:sp>
      <p:grpSp>
        <p:nvGrpSpPr>
          <p:cNvPr id="3" name="Group 2">
            <a:extLst>
              <a:ext uri="{FF2B5EF4-FFF2-40B4-BE49-F238E27FC236}">
                <a16:creationId xmlns:a16="http://schemas.microsoft.com/office/drawing/2014/main" id="{0CFD533D-D69D-8941-A9D1-EB2C44E9EDEF}"/>
              </a:ext>
            </a:extLst>
          </p:cNvPr>
          <p:cNvGrpSpPr/>
          <p:nvPr userDrawn="1"/>
        </p:nvGrpSpPr>
        <p:grpSpPr>
          <a:xfrm>
            <a:off x="5370482" y="4732215"/>
            <a:ext cx="1451039" cy="1454360"/>
            <a:chOff x="5370481" y="4434755"/>
            <a:chExt cx="1451038" cy="1454360"/>
          </a:xfrm>
        </p:grpSpPr>
        <p:sp>
          <p:nvSpPr>
            <p:cNvPr id="5" name="Freeform 34">
              <a:extLst>
                <a:ext uri="{FF2B5EF4-FFF2-40B4-BE49-F238E27FC236}">
                  <a16:creationId xmlns:a16="http://schemas.microsoft.com/office/drawing/2014/main" id="{6B8C0DAD-4956-2142-A232-31B2A93AD166}"/>
                </a:ext>
              </a:extLst>
            </p:cNvPr>
            <p:cNvSpPr>
              <a:spLocks/>
            </p:cNvSpPr>
            <p:nvPr/>
          </p:nvSpPr>
          <p:spPr bwMode="auto">
            <a:xfrm>
              <a:off x="5370481" y="4434755"/>
              <a:ext cx="1451038" cy="1454360"/>
            </a:xfrm>
            <a:prstGeom prst="ellipse">
              <a:avLst/>
            </a:prstGeom>
            <a:solidFill>
              <a:schemeClr val="bg1"/>
            </a:solidFill>
            <a:ln>
              <a:noFill/>
            </a:ln>
            <a:effectLst>
              <a:outerShdw blurRad="825500" dist="190500" dir="5400000" algn="t" rotWithShape="0">
                <a:prstClr val="black">
                  <a:alpha val="20000"/>
                </a:prstClr>
              </a:outerShdw>
            </a:effectLst>
          </p:spPr>
          <p:txBody>
            <a:bodyPr vert="horz" wrap="square" lIns="0" tIns="0" rIns="0" bIns="0" numCol="1" anchor="b" anchorCtr="0" compatLnSpc="1">
              <a:prstTxWarp prst="textNoShape">
                <a:avLst/>
              </a:prstTxWarp>
            </a:bodyPr>
            <a:lstStyle/>
            <a:p>
              <a:pPr lvl="0" algn="ctr"/>
              <a:endParaRPr lang="en-IN" sz="1400">
                <a:solidFill>
                  <a:prstClr val="white"/>
                </a:solidFill>
              </a:endParaRPr>
            </a:p>
          </p:txBody>
        </p:sp>
        <p:grpSp>
          <p:nvGrpSpPr>
            <p:cNvPr id="6" name="Group 5">
              <a:extLst>
                <a:ext uri="{FF2B5EF4-FFF2-40B4-BE49-F238E27FC236}">
                  <a16:creationId xmlns:a16="http://schemas.microsoft.com/office/drawing/2014/main" id="{9CE00F34-4300-CD4A-A457-EFB2706215A3}"/>
                </a:ext>
              </a:extLst>
            </p:cNvPr>
            <p:cNvGrpSpPr/>
            <p:nvPr/>
          </p:nvGrpSpPr>
          <p:grpSpPr>
            <a:xfrm>
              <a:off x="5778501" y="4844436"/>
              <a:ext cx="635000" cy="635000"/>
              <a:chOff x="1994159" y="968920"/>
              <a:chExt cx="546685" cy="546685"/>
            </a:xfrm>
            <a:gradFill>
              <a:gsLst>
                <a:gs pos="0">
                  <a:schemeClr val="accent3">
                    <a:alpha val="80000"/>
                  </a:schemeClr>
                </a:gs>
                <a:gs pos="82000">
                  <a:schemeClr val="accent1">
                    <a:lumMod val="75000"/>
                    <a:alpha val="80000"/>
                  </a:schemeClr>
                </a:gs>
              </a:gsLst>
              <a:lin ang="2700000" scaled="1"/>
            </a:gradFill>
          </p:grpSpPr>
          <p:sp>
            <p:nvSpPr>
              <p:cNvPr id="7" name="Freeform 407">
                <a:extLst>
                  <a:ext uri="{FF2B5EF4-FFF2-40B4-BE49-F238E27FC236}">
                    <a16:creationId xmlns:a16="http://schemas.microsoft.com/office/drawing/2014/main" id="{F40E1507-D20C-064D-89BB-20E6A2C6DB1D}"/>
                  </a:ext>
                </a:extLst>
              </p:cNvPr>
              <p:cNvSpPr>
                <a:spLocks/>
              </p:cNvSpPr>
              <p:nvPr/>
            </p:nvSpPr>
            <p:spPr bwMode="auto">
              <a:xfrm>
                <a:off x="1997575" y="1184177"/>
                <a:ext cx="539851" cy="184506"/>
              </a:xfrm>
              <a:custGeom>
                <a:avLst/>
                <a:gdLst>
                  <a:gd name="T0" fmla="*/ 79 w 158"/>
                  <a:gd name="T1" fmla="*/ 54 h 54"/>
                  <a:gd name="T2" fmla="*/ 0 w 158"/>
                  <a:gd name="T3" fmla="*/ 4 h 54"/>
                  <a:gd name="T4" fmla="*/ 2 w 158"/>
                  <a:gd name="T5" fmla="*/ 0 h 54"/>
                  <a:gd name="T6" fmla="*/ 79 w 158"/>
                  <a:gd name="T7" fmla="*/ 48 h 54"/>
                  <a:gd name="T8" fmla="*/ 155 w 158"/>
                  <a:gd name="T9" fmla="*/ 0 h 54"/>
                  <a:gd name="T10" fmla="*/ 158 w 158"/>
                  <a:gd name="T11" fmla="*/ 4 h 54"/>
                  <a:gd name="T12" fmla="*/ 79 w 15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58" h="54">
                    <a:moveTo>
                      <a:pt x="79" y="54"/>
                    </a:moveTo>
                    <a:lnTo>
                      <a:pt x="0" y="4"/>
                    </a:lnTo>
                    <a:lnTo>
                      <a:pt x="2" y="0"/>
                    </a:lnTo>
                    <a:lnTo>
                      <a:pt x="79" y="48"/>
                    </a:lnTo>
                    <a:lnTo>
                      <a:pt x="155" y="0"/>
                    </a:lnTo>
                    <a:lnTo>
                      <a:pt x="158" y="4"/>
                    </a:lnTo>
                    <a:lnTo>
                      <a:pt x="79"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8" name="Freeform 408">
                <a:extLst>
                  <a:ext uri="{FF2B5EF4-FFF2-40B4-BE49-F238E27FC236}">
                    <a16:creationId xmlns:a16="http://schemas.microsoft.com/office/drawing/2014/main" id="{BDEE732F-FA34-6B48-83A9-854CBA82C467}"/>
                  </a:ext>
                </a:extLst>
              </p:cNvPr>
              <p:cNvSpPr>
                <a:spLocks/>
              </p:cNvSpPr>
              <p:nvPr/>
            </p:nvSpPr>
            <p:spPr bwMode="auto">
              <a:xfrm>
                <a:off x="1994159" y="1146593"/>
                <a:ext cx="546685" cy="369012"/>
              </a:xfrm>
              <a:custGeom>
                <a:avLst/>
                <a:gdLst>
                  <a:gd name="T0" fmla="*/ 160 w 160"/>
                  <a:gd name="T1" fmla="*/ 108 h 108"/>
                  <a:gd name="T2" fmla="*/ 0 w 160"/>
                  <a:gd name="T3" fmla="*/ 108 h 108"/>
                  <a:gd name="T4" fmla="*/ 0 w 160"/>
                  <a:gd name="T5" fmla="*/ 11 h 108"/>
                  <a:gd name="T6" fmla="*/ 27 w 160"/>
                  <a:gd name="T7" fmla="*/ 0 h 108"/>
                  <a:gd name="T8" fmla="*/ 29 w 160"/>
                  <a:gd name="T9" fmla="*/ 5 h 108"/>
                  <a:gd name="T10" fmla="*/ 5 w 160"/>
                  <a:gd name="T11" fmla="*/ 15 h 108"/>
                  <a:gd name="T12" fmla="*/ 5 w 160"/>
                  <a:gd name="T13" fmla="*/ 103 h 108"/>
                  <a:gd name="T14" fmla="*/ 155 w 160"/>
                  <a:gd name="T15" fmla="*/ 103 h 108"/>
                  <a:gd name="T16" fmla="*/ 155 w 160"/>
                  <a:gd name="T17" fmla="*/ 15 h 108"/>
                  <a:gd name="T18" fmla="*/ 130 w 160"/>
                  <a:gd name="T19" fmla="*/ 5 h 108"/>
                  <a:gd name="T20" fmla="*/ 132 w 160"/>
                  <a:gd name="T21" fmla="*/ 0 h 108"/>
                  <a:gd name="T22" fmla="*/ 160 w 160"/>
                  <a:gd name="T23" fmla="*/ 11 h 108"/>
                  <a:gd name="T24" fmla="*/ 160 w 1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08">
                    <a:moveTo>
                      <a:pt x="160" y="108"/>
                    </a:moveTo>
                    <a:lnTo>
                      <a:pt x="0" y="108"/>
                    </a:lnTo>
                    <a:lnTo>
                      <a:pt x="0" y="11"/>
                    </a:lnTo>
                    <a:lnTo>
                      <a:pt x="27" y="0"/>
                    </a:lnTo>
                    <a:lnTo>
                      <a:pt x="29" y="5"/>
                    </a:lnTo>
                    <a:lnTo>
                      <a:pt x="5" y="15"/>
                    </a:lnTo>
                    <a:lnTo>
                      <a:pt x="5" y="103"/>
                    </a:lnTo>
                    <a:lnTo>
                      <a:pt x="155" y="103"/>
                    </a:lnTo>
                    <a:lnTo>
                      <a:pt x="155" y="15"/>
                    </a:lnTo>
                    <a:lnTo>
                      <a:pt x="130" y="5"/>
                    </a:lnTo>
                    <a:lnTo>
                      <a:pt x="132" y="0"/>
                    </a:lnTo>
                    <a:lnTo>
                      <a:pt x="160" y="11"/>
                    </a:lnTo>
                    <a:lnTo>
                      <a:pt x="160" y="108"/>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9" name="Freeform 409">
                <a:extLst>
                  <a:ext uri="{FF2B5EF4-FFF2-40B4-BE49-F238E27FC236}">
                    <a16:creationId xmlns:a16="http://schemas.microsoft.com/office/drawing/2014/main" id="{D1908BED-058F-A545-83D0-A72E341897D0}"/>
                  </a:ext>
                </a:extLst>
              </p:cNvPr>
              <p:cNvSpPr>
                <a:spLocks/>
              </p:cNvSpPr>
              <p:nvPr/>
            </p:nvSpPr>
            <p:spPr bwMode="auto">
              <a:xfrm>
                <a:off x="2079578" y="968920"/>
                <a:ext cx="375845" cy="273342"/>
              </a:xfrm>
              <a:custGeom>
                <a:avLst/>
                <a:gdLst>
                  <a:gd name="T0" fmla="*/ 110 w 110"/>
                  <a:gd name="T1" fmla="*/ 80 h 80"/>
                  <a:gd name="T2" fmla="*/ 105 w 110"/>
                  <a:gd name="T3" fmla="*/ 80 h 80"/>
                  <a:gd name="T4" fmla="*/ 105 w 110"/>
                  <a:gd name="T5" fmla="*/ 5 h 80"/>
                  <a:gd name="T6" fmla="*/ 5 w 110"/>
                  <a:gd name="T7" fmla="*/ 5 h 80"/>
                  <a:gd name="T8" fmla="*/ 5 w 110"/>
                  <a:gd name="T9" fmla="*/ 80 h 80"/>
                  <a:gd name="T10" fmla="*/ 0 w 110"/>
                  <a:gd name="T11" fmla="*/ 80 h 80"/>
                  <a:gd name="T12" fmla="*/ 0 w 110"/>
                  <a:gd name="T13" fmla="*/ 0 h 80"/>
                  <a:gd name="T14" fmla="*/ 110 w 110"/>
                  <a:gd name="T15" fmla="*/ 0 h 80"/>
                  <a:gd name="T16" fmla="*/ 110 w 11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110" y="80"/>
                    </a:moveTo>
                    <a:lnTo>
                      <a:pt x="105" y="80"/>
                    </a:lnTo>
                    <a:lnTo>
                      <a:pt x="105" y="5"/>
                    </a:lnTo>
                    <a:lnTo>
                      <a:pt x="5" y="5"/>
                    </a:lnTo>
                    <a:lnTo>
                      <a:pt x="5" y="80"/>
                    </a:lnTo>
                    <a:lnTo>
                      <a:pt x="0" y="80"/>
                    </a:lnTo>
                    <a:lnTo>
                      <a:pt x="0" y="0"/>
                    </a:lnTo>
                    <a:lnTo>
                      <a:pt x="110" y="0"/>
                    </a:lnTo>
                    <a:lnTo>
                      <a:pt x="110" y="80"/>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pic>
        <p:nvPicPr>
          <p:cNvPr id="10" name="Picture 9">
            <a:extLst>
              <a:ext uri="{FF2B5EF4-FFF2-40B4-BE49-F238E27FC236}">
                <a16:creationId xmlns:a16="http://schemas.microsoft.com/office/drawing/2014/main" id="{55FB5048-B826-3248-AB33-465FE238D13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2851" y="352270"/>
            <a:ext cx="1987107" cy="413319"/>
          </a:xfrm>
          <a:prstGeom prst="rect">
            <a:avLst/>
          </a:prstGeom>
        </p:spPr>
      </p:pic>
      <p:sp>
        <p:nvSpPr>
          <p:cNvPr id="11" name="Title 1">
            <a:extLst>
              <a:ext uri="{FF2B5EF4-FFF2-40B4-BE49-F238E27FC236}">
                <a16:creationId xmlns:a16="http://schemas.microsoft.com/office/drawing/2014/main" id="{DD693941-7100-AC46-BCF5-D7896ACE9236}"/>
              </a:ext>
            </a:extLst>
          </p:cNvPr>
          <p:cNvSpPr>
            <a:spLocks noGrp="1"/>
          </p:cNvSpPr>
          <p:nvPr>
            <p:ph type="title" hasCustomPrompt="1"/>
          </p:nvPr>
        </p:nvSpPr>
        <p:spPr>
          <a:xfrm>
            <a:off x="3470073" y="2554939"/>
            <a:ext cx="4815295" cy="961660"/>
          </a:xfrm>
        </p:spPr>
        <p:txBody>
          <a:bodyPr/>
          <a:lstStyle>
            <a:lvl1pPr algn="ctr">
              <a:defRPr>
                <a:solidFill>
                  <a:srgbClr val="F3CE3E"/>
                </a:solidFill>
              </a:defRPr>
            </a:lvl1pPr>
          </a:lstStyle>
          <a:p>
            <a:r>
              <a:rPr lang="en-GB"/>
              <a:t>Put Your Poll Question Here</a:t>
            </a:r>
            <a:endParaRPr lang="en-US"/>
          </a:p>
        </p:txBody>
      </p:sp>
    </p:spTree>
    <p:extLst>
      <p:ext uri="{BB962C8B-B14F-4D97-AF65-F5344CB8AC3E}">
        <p14:creationId xmlns:p14="http://schemas.microsoft.com/office/powerpoint/2010/main" val="369591198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ine Chart">
    <p:bg>
      <p:bgPr>
        <a:solidFill>
          <a:srgbClr val="8EE8D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439CF-94DA-0941-9C8F-517CA5C14778}"/>
              </a:ext>
            </a:extLst>
          </p:cNvPr>
          <p:cNvSpPr/>
          <p:nvPr userDrawn="1"/>
        </p:nvSpPr>
        <p:spPr>
          <a:xfrm>
            <a:off x="685478" y="1058124"/>
            <a:ext cx="10744199" cy="5170028"/>
          </a:xfrm>
          <a:prstGeom prst="rect">
            <a:avLst/>
          </a:prstGeom>
          <a:solidFill>
            <a:srgbClr val="12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11">
            <a:extLst>
              <a:ext uri="{FF2B5EF4-FFF2-40B4-BE49-F238E27FC236}">
                <a16:creationId xmlns:a16="http://schemas.microsoft.com/office/drawing/2014/main" id="{E1505E90-CE1E-5B4B-88EE-0DF76321E32F}"/>
              </a:ext>
            </a:extLst>
          </p:cNvPr>
          <p:cNvSpPr/>
          <p:nvPr userDrawn="1"/>
        </p:nvSpPr>
        <p:spPr>
          <a:xfrm>
            <a:off x="4293031" y="1399093"/>
            <a:ext cx="7480515" cy="4488091"/>
          </a:xfrm>
          <a:prstGeom prst="roundRect">
            <a:avLst>
              <a:gd name="adj" fmla="val 3087"/>
            </a:avLst>
          </a:prstGeom>
          <a:solidFill>
            <a:schemeClr val="bg1"/>
          </a:solidFill>
          <a:ln>
            <a:noFill/>
          </a:ln>
          <a:effectLst>
            <a:outerShdw blurRad="444500" dist="38100" dir="135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2D739C9-8572-DC4C-8020-25D4966CB902}"/>
              </a:ext>
            </a:extLst>
          </p:cNvPr>
          <p:cNvSpPr>
            <a:spLocks noGrp="1"/>
          </p:cNvSpPr>
          <p:nvPr>
            <p:ph type="title" hasCustomPrompt="1"/>
          </p:nvPr>
        </p:nvSpPr>
        <p:spPr>
          <a:xfrm>
            <a:off x="1273310" y="1990761"/>
            <a:ext cx="2491382" cy="450123"/>
          </a:xfrm>
        </p:spPr>
        <p:txBody>
          <a:bodyPr/>
          <a:lstStyle>
            <a:lvl1pPr algn="l">
              <a:defRPr>
                <a:solidFill>
                  <a:schemeClr val="bg1"/>
                </a:solidFill>
              </a:defRPr>
            </a:lvl1pPr>
          </a:lstStyle>
          <a:p>
            <a:r>
              <a:rPr lang="en-GB" dirty="0"/>
              <a:t>Line Chart</a:t>
            </a:r>
            <a:endParaRPr lang="en-US" dirty="0"/>
          </a:p>
        </p:txBody>
      </p:sp>
      <p:sp>
        <p:nvSpPr>
          <p:cNvPr id="8" name="Chart Placeholder 7">
            <a:extLst>
              <a:ext uri="{FF2B5EF4-FFF2-40B4-BE49-F238E27FC236}">
                <a16:creationId xmlns:a16="http://schemas.microsoft.com/office/drawing/2014/main" id="{A7C39AF5-6779-4049-A51E-460D01B6C5D1}"/>
              </a:ext>
            </a:extLst>
          </p:cNvPr>
          <p:cNvSpPr>
            <a:spLocks noGrp="1"/>
          </p:cNvSpPr>
          <p:nvPr>
            <p:ph type="chart" sz="quarter" idx="10"/>
          </p:nvPr>
        </p:nvSpPr>
        <p:spPr>
          <a:xfrm>
            <a:off x="4584700" y="1720850"/>
            <a:ext cx="6845300" cy="3927475"/>
          </a:xfrm>
        </p:spPr>
        <p:txBody>
          <a:bodyPr/>
          <a:lstStyle/>
          <a:p>
            <a:endParaRPr lang="en-US"/>
          </a:p>
        </p:txBody>
      </p:sp>
      <p:pic>
        <p:nvPicPr>
          <p:cNvPr id="2" name="Picture 1" descr="Text&#10;&#10;Description automatically generated">
            <a:extLst>
              <a:ext uri="{FF2B5EF4-FFF2-40B4-BE49-F238E27FC236}">
                <a16:creationId xmlns:a16="http://schemas.microsoft.com/office/drawing/2014/main" id="{E0E638D1-9EF6-9320-883E-43CA149CE2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33375"/>
            <a:ext cx="2091725" cy="424022"/>
          </a:xfrm>
          <a:prstGeom prst="rect">
            <a:avLst/>
          </a:prstGeom>
        </p:spPr>
      </p:pic>
      <p:sp>
        <p:nvSpPr>
          <p:cNvPr id="5" name="Text Placeholder 10">
            <a:extLst>
              <a:ext uri="{FF2B5EF4-FFF2-40B4-BE49-F238E27FC236}">
                <a16:creationId xmlns:a16="http://schemas.microsoft.com/office/drawing/2014/main" id="{F87347A6-161C-9450-5BBB-746E758E2C19}"/>
              </a:ext>
            </a:extLst>
          </p:cNvPr>
          <p:cNvSpPr>
            <a:spLocks noGrp="1"/>
          </p:cNvSpPr>
          <p:nvPr>
            <p:ph type="body" sz="quarter" idx="11" hasCustomPrompt="1"/>
          </p:nvPr>
        </p:nvSpPr>
        <p:spPr>
          <a:xfrm>
            <a:off x="1273311" y="3059763"/>
            <a:ext cx="2491382" cy="2827422"/>
          </a:xfrm>
        </p:spPr>
        <p:txBody>
          <a:bodyPr/>
          <a:lstStyle>
            <a:lvl1pPr>
              <a:defRPr>
                <a:solidFill>
                  <a:srgbClr val="004987"/>
                </a:solidFill>
              </a:defRPr>
            </a:lvl1pPr>
            <a:lvl2pPr>
              <a:defRPr>
                <a:solidFill>
                  <a:srgbClr val="004987"/>
                </a:solidFill>
              </a:defRPr>
            </a:lvl2pPr>
            <a:lvl3pPr>
              <a:defRPr>
                <a:solidFill>
                  <a:srgbClr val="004987"/>
                </a:solidFill>
              </a:defRPr>
            </a:lvl3pPr>
            <a:lvl4pPr>
              <a:defRPr>
                <a:solidFill>
                  <a:srgbClr val="004987"/>
                </a:solidFill>
              </a:defRPr>
            </a:lvl4pPr>
            <a:lvl5pPr>
              <a:defRPr>
                <a:solidFill>
                  <a:schemeClr val="bg1"/>
                </a:solidFill>
              </a:defRPr>
            </a:lvl5pPr>
          </a:lstStyle>
          <a:p>
            <a:pPr lvl="4"/>
            <a:r>
              <a:rPr lang="en-GB" dirty="0"/>
              <a:t>Text here</a:t>
            </a:r>
            <a:endParaRPr lang="en-US" dirty="0"/>
          </a:p>
        </p:txBody>
      </p:sp>
      <p:sp>
        <p:nvSpPr>
          <p:cNvPr id="7" name="Slide Number Placeholder 4">
            <a:extLst>
              <a:ext uri="{FF2B5EF4-FFF2-40B4-BE49-F238E27FC236}">
                <a16:creationId xmlns:a16="http://schemas.microsoft.com/office/drawing/2014/main" id="{96AE9AF5-DCCA-4087-DB23-A3E8A6BB6E66}"/>
              </a:ext>
            </a:extLst>
          </p:cNvPr>
          <p:cNvSpPr>
            <a:spLocks noGrp="1"/>
          </p:cNvSpPr>
          <p:nvPr>
            <p:ph type="sldNum" sz="quarter" idx="4"/>
          </p:nvPr>
        </p:nvSpPr>
        <p:spPr>
          <a:xfrm>
            <a:off x="9150927" y="6364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7F2A-747F-4867-A457-B88EE47601C9}" type="slidenum">
              <a:rPr lang="en-GB" smtClean="0"/>
              <a:t>‹nr.›</a:t>
            </a:fld>
            <a:endParaRPr lang="en-GB"/>
          </a:p>
        </p:txBody>
      </p:sp>
    </p:spTree>
    <p:extLst>
      <p:ext uri="{BB962C8B-B14F-4D97-AF65-F5344CB8AC3E}">
        <p14:creationId xmlns:p14="http://schemas.microsoft.com/office/powerpoint/2010/main" val="35809788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641A-95AF-B149-B05E-718C0D043A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3D1D52-5565-F576-DAB8-0D1A42832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C366D1-704F-A6E4-ECC1-55755AC24622}"/>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5" name="Footer Placeholder 4">
            <a:extLst>
              <a:ext uri="{FF2B5EF4-FFF2-40B4-BE49-F238E27FC236}">
                <a16:creationId xmlns:a16="http://schemas.microsoft.com/office/drawing/2014/main" id="{C8C927D5-17D2-1AAA-3AA6-A49CF46C7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F17059-99D2-D7A4-834A-ED1932EFBE9C}"/>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3555988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mage bullets">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D602DE-C202-344A-9236-1C4B34D3D834}"/>
              </a:ext>
            </a:extLst>
          </p:cNvPr>
          <p:cNvSpPr/>
          <p:nvPr userDrawn="1"/>
        </p:nvSpPr>
        <p:spPr>
          <a:xfrm>
            <a:off x="0" y="4940"/>
            <a:ext cx="4391695" cy="6858000"/>
          </a:xfrm>
          <a:prstGeom prst="rect">
            <a:avLst/>
          </a:prstGeom>
          <a:solidFill>
            <a:srgbClr val="01B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DE81EAB-D343-4CA3-9193-170BE84E6D49}"/>
              </a:ext>
            </a:extLst>
          </p:cNvPr>
          <p:cNvSpPr>
            <a:spLocks noGrp="1"/>
          </p:cNvSpPr>
          <p:nvPr>
            <p:ph type="pic" sz="quarter" idx="11"/>
          </p:nvPr>
        </p:nvSpPr>
        <p:spPr>
          <a:xfrm>
            <a:off x="3858720"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2" name="Picture Placeholder 11">
            <a:extLst>
              <a:ext uri="{FF2B5EF4-FFF2-40B4-BE49-F238E27FC236}">
                <a16:creationId xmlns:a16="http://schemas.microsoft.com/office/drawing/2014/main" id="{6FD985B1-4F25-464B-861B-958E51D31678}"/>
              </a:ext>
            </a:extLst>
          </p:cNvPr>
          <p:cNvSpPr>
            <a:spLocks noGrp="1"/>
          </p:cNvSpPr>
          <p:nvPr>
            <p:ph type="pic" sz="quarter" idx="12"/>
          </p:nvPr>
        </p:nvSpPr>
        <p:spPr>
          <a:xfrm>
            <a:off x="3858720"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818C5232-BF57-49B6-9250-ED9299B31DCB}"/>
              </a:ext>
            </a:extLst>
          </p:cNvPr>
          <p:cNvSpPr>
            <a:spLocks noGrp="1"/>
          </p:cNvSpPr>
          <p:nvPr>
            <p:ph type="pic" sz="quarter" idx="13"/>
          </p:nvPr>
        </p:nvSpPr>
        <p:spPr>
          <a:xfrm>
            <a:off x="7545709"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4" name="Picture Placeholder 13">
            <a:extLst>
              <a:ext uri="{FF2B5EF4-FFF2-40B4-BE49-F238E27FC236}">
                <a16:creationId xmlns:a16="http://schemas.microsoft.com/office/drawing/2014/main" id="{4E6ECB0A-F874-4036-A7DF-5E8CF670C8F7}"/>
              </a:ext>
            </a:extLst>
          </p:cNvPr>
          <p:cNvSpPr>
            <a:spLocks noGrp="1"/>
          </p:cNvSpPr>
          <p:nvPr>
            <p:ph type="pic" sz="quarter" idx="14"/>
          </p:nvPr>
        </p:nvSpPr>
        <p:spPr>
          <a:xfrm>
            <a:off x="7545709"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5" name="Picture Placeholder 14">
            <a:extLst>
              <a:ext uri="{FF2B5EF4-FFF2-40B4-BE49-F238E27FC236}">
                <a16:creationId xmlns:a16="http://schemas.microsoft.com/office/drawing/2014/main" id="{0AAE39E1-BD0C-435E-A453-540777491E12}"/>
              </a:ext>
            </a:extLst>
          </p:cNvPr>
          <p:cNvSpPr>
            <a:spLocks noGrp="1"/>
          </p:cNvSpPr>
          <p:nvPr>
            <p:ph type="pic" sz="quarter" idx="15"/>
          </p:nvPr>
        </p:nvSpPr>
        <p:spPr>
          <a:xfrm>
            <a:off x="7545709"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0" name="Picture Placeholder 9">
            <a:extLst>
              <a:ext uri="{FF2B5EF4-FFF2-40B4-BE49-F238E27FC236}">
                <a16:creationId xmlns:a16="http://schemas.microsoft.com/office/drawing/2014/main" id="{E2DBEF0C-80A3-4C3B-A821-6D130B782B9F}"/>
              </a:ext>
            </a:extLst>
          </p:cNvPr>
          <p:cNvSpPr>
            <a:spLocks noGrp="1"/>
          </p:cNvSpPr>
          <p:nvPr>
            <p:ph type="pic" sz="quarter" idx="10"/>
          </p:nvPr>
        </p:nvSpPr>
        <p:spPr>
          <a:xfrm>
            <a:off x="3858720"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pic>
        <p:nvPicPr>
          <p:cNvPr id="2" name="Picture 1" descr="Text&#10;&#10;Description automatically generated">
            <a:extLst>
              <a:ext uri="{FF2B5EF4-FFF2-40B4-BE49-F238E27FC236}">
                <a16:creationId xmlns:a16="http://schemas.microsoft.com/office/drawing/2014/main" id="{FDFAFEB3-23BB-3FCA-FC25-4E3F81256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33375"/>
            <a:ext cx="2091725" cy="424022"/>
          </a:xfrm>
          <a:prstGeom prst="rect">
            <a:avLst/>
          </a:prstGeom>
        </p:spPr>
      </p:pic>
      <p:sp>
        <p:nvSpPr>
          <p:cNvPr id="3" name="Text Placeholder 13">
            <a:extLst>
              <a:ext uri="{FF2B5EF4-FFF2-40B4-BE49-F238E27FC236}">
                <a16:creationId xmlns:a16="http://schemas.microsoft.com/office/drawing/2014/main" id="{8093BACA-07F2-6404-A0AB-C7A402C428E9}"/>
              </a:ext>
            </a:extLst>
          </p:cNvPr>
          <p:cNvSpPr>
            <a:spLocks noGrp="1"/>
          </p:cNvSpPr>
          <p:nvPr>
            <p:ph type="body" sz="quarter" idx="16" hasCustomPrompt="1"/>
          </p:nvPr>
        </p:nvSpPr>
        <p:spPr>
          <a:xfrm>
            <a:off x="5081697" y="1589654"/>
            <a:ext cx="2167723" cy="422405"/>
          </a:xfrm>
        </p:spPr>
        <p:txBody>
          <a:bodyPr wrap="square" lIns="72000" tIns="72000" rIns="72000" bIns="72000">
            <a:spAutoFit/>
          </a:bodyPr>
          <a:lstStyle>
            <a:lvl1pPr marL="0" indent="0" algn="l">
              <a:buNone/>
              <a:defRPr sz="1800">
                <a:solidFill>
                  <a:schemeClr val="tx2"/>
                </a:solidFill>
              </a:defRPr>
            </a:lvl1pPr>
          </a:lstStyle>
          <a:p>
            <a:pPr lvl="0"/>
            <a:r>
              <a:rPr lang="en-GB" dirty="0"/>
              <a:t>Add text</a:t>
            </a:r>
          </a:p>
        </p:txBody>
      </p:sp>
      <p:sp>
        <p:nvSpPr>
          <p:cNvPr id="4" name="Text Placeholder 13">
            <a:extLst>
              <a:ext uri="{FF2B5EF4-FFF2-40B4-BE49-F238E27FC236}">
                <a16:creationId xmlns:a16="http://schemas.microsoft.com/office/drawing/2014/main" id="{0A82D3FC-0CF2-1126-688C-1164C2EC89A5}"/>
              </a:ext>
            </a:extLst>
          </p:cNvPr>
          <p:cNvSpPr>
            <a:spLocks noGrp="1"/>
          </p:cNvSpPr>
          <p:nvPr>
            <p:ph type="body" sz="quarter" idx="17" hasCustomPrompt="1"/>
          </p:nvPr>
        </p:nvSpPr>
        <p:spPr>
          <a:xfrm>
            <a:off x="5081697" y="3173794"/>
            <a:ext cx="2167723" cy="422405"/>
          </a:xfrm>
        </p:spPr>
        <p:txBody>
          <a:bodyPr wrap="square" lIns="72000" tIns="72000" rIns="72000" bIns="72000">
            <a:spAutoFit/>
          </a:bodyPr>
          <a:lstStyle>
            <a:lvl1pPr marL="0" indent="0" algn="l">
              <a:buNone/>
              <a:defRPr sz="1800">
                <a:solidFill>
                  <a:schemeClr val="tx2"/>
                </a:solidFill>
              </a:defRPr>
            </a:lvl1pPr>
          </a:lstStyle>
          <a:p>
            <a:pPr lvl="0"/>
            <a:r>
              <a:rPr lang="en-GB" dirty="0"/>
              <a:t>Add text</a:t>
            </a:r>
          </a:p>
        </p:txBody>
      </p:sp>
      <p:sp>
        <p:nvSpPr>
          <p:cNvPr id="5" name="Text Placeholder 13">
            <a:extLst>
              <a:ext uri="{FF2B5EF4-FFF2-40B4-BE49-F238E27FC236}">
                <a16:creationId xmlns:a16="http://schemas.microsoft.com/office/drawing/2014/main" id="{5F1EF3A5-EBA9-B9CA-F1C4-A313833C3259}"/>
              </a:ext>
            </a:extLst>
          </p:cNvPr>
          <p:cNvSpPr>
            <a:spLocks noGrp="1"/>
          </p:cNvSpPr>
          <p:nvPr>
            <p:ph type="body" sz="quarter" idx="18" hasCustomPrompt="1"/>
          </p:nvPr>
        </p:nvSpPr>
        <p:spPr>
          <a:xfrm>
            <a:off x="5081696" y="4743559"/>
            <a:ext cx="2167723" cy="422405"/>
          </a:xfrm>
        </p:spPr>
        <p:txBody>
          <a:bodyPr wrap="square" lIns="72000" tIns="72000" rIns="72000" bIns="72000">
            <a:spAutoFit/>
          </a:bodyPr>
          <a:lstStyle>
            <a:lvl1pPr marL="0" indent="0" algn="l">
              <a:buNone/>
              <a:defRPr sz="1800">
                <a:solidFill>
                  <a:schemeClr val="tx2"/>
                </a:solidFill>
              </a:defRPr>
            </a:lvl1pPr>
          </a:lstStyle>
          <a:p>
            <a:pPr lvl="0"/>
            <a:r>
              <a:rPr lang="en-GB" dirty="0"/>
              <a:t>Add text</a:t>
            </a:r>
          </a:p>
        </p:txBody>
      </p:sp>
      <p:sp>
        <p:nvSpPr>
          <p:cNvPr id="6" name="Text Placeholder 13">
            <a:extLst>
              <a:ext uri="{FF2B5EF4-FFF2-40B4-BE49-F238E27FC236}">
                <a16:creationId xmlns:a16="http://schemas.microsoft.com/office/drawing/2014/main" id="{6B8B08CA-21F5-DDA3-A3F3-BA2EF6800C51}"/>
              </a:ext>
            </a:extLst>
          </p:cNvPr>
          <p:cNvSpPr>
            <a:spLocks noGrp="1"/>
          </p:cNvSpPr>
          <p:nvPr>
            <p:ph type="body" sz="quarter" idx="19" hasCustomPrompt="1"/>
          </p:nvPr>
        </p:nvSpPr>
        <p:spPr>
          <a:xfrm>
            <a:off x="8786466" y="1589654"/>
            <a:ext cx="2167723" cy="422405"/>
          </a:xfrm>
        </p:spPr>
        <p:txBody>
          <a:bodyPr wrap="square" lIns="72000" tIns="72000" rIns="72000" bIns="72000">
            <a:spAutoFit/>
          </a:bodyPr>
          <a:lstStyle>
            <a:lvl1pPr marL="0" indent="0" algn="l">
              <a:buNone/>
              <a:defRPr sz="1800">
                <a:solidFill>
                  <a:schemeClr val="tx2"/>
                </a:solidFill>
              </a:defRPr>
            </a:lvl1pPr>
          </a:lstStyle>
          <a:p>
            <a:pPr lvl="0"/>
            <a:r>
              <a:rPr lang="en-GB" dirty="0"/>
              <a:t>Add text</a:t>
            </a:r>
          </a:p>
        </p:txBody>
      </p:sp>
      <p:sp>
        <p:nvSpPr>
          <p:cNvPr id="7" name="Text Placeholder 13">
            <a:extLst>
              <a:ext uri="{FF2B5EF4-FFF2-40B4-BE49-F238E27FC236}">
                <a16:creationId xmlns:a16="http://schemas.microsoft.com/office/drawing/2014/main" id="{C128D41B-13A9-39F5-1724-A1FA417E7B63}"/>
              </a:ext>
            </a:extLst>
          </p:cNvPr>
          <p:cNvSpPr>
            <a:spLocks noGrp="1"/>
          </p:cNvSpPr>
          <p:nvPr>
            <p:ph type="body" sz="quarter" idx="20" hasCustomPrompt="1"/>
          </p:nvPr>
        </p:nvSpPr>
        <p:spPr>
          <a:xfrm>
            <a:off x="8786466" y="3173794"/>
            <a:ext cx="2167723" cy="422405"/>
          </a:xfrm>
        </p:spPr>
        <p:txBody>
          <a:bodyPr wrap="square" lIns="72000" tIns="72000" rIns="72000" bIns="72000">
            <a:spAutoFit/>
          </a:bodyPr>
          <a:lstStyle>
            <a:lvl1pPr marL="0" indent="0" algn="l">
              <a:buNone/>
              <a:defRPr sz="1800">
                <a:solidFill>
                  <a:schemeClr val="tx2"/>
                </a:solidFill>
              </a:defRPr>
            </a:lvl1pPr>
          </a:lstStyle>
          <a:p>
            <a:pPr lvl="0"/>
            <a:r>
              <a:rPr lang="en-GB" dirty="0"/>
              <a:t>Add text</a:t>
            </a:r>
          </a:p>
        </p:txBody>
      </p:sp>
      <p:sp>
        <p:nvSpPr>
          <p:cNvPr id="8" name="Text Placeholder 13">
            <a:extLst>
              <a:ext uri="{FF2B5EF4-FFF2-40B4-BE49-F238E27FC236}">
                <a16:creationId xmlns:a16="http://schemas.microsoft.com/office/drawing/2014/main" id="{A492CBAE-64CD-BF0A-EBF2-858D4D3D5AF8}"/>
              </a:ext>
            </a:extLst>
          </p:cNvPr>
          <p:cNvSpPr>
            <a:spLocks noGrp="1"/>
          </p:cNvSpPr>
          <p:nvPr>
            <p:ph type="body" sz="quarter" idx="21" hasCustomPrompt="1"/>
          </p:nvPr>
        </p:nvSpPr>
        <p:spPr>
          <a:xfrm>
            <a:off x="8786465" y="4743559"/>
            <a:ext cx="2167723" cy="422405"/>
          </a:xfrm>
        </p:spPr>
        <p:txBody>
          <a:bodyPr wrap="square" lIns="72000" tIns="72000" rIns="72000" bIns="72000">
            <a:spAutoFit/>
          </a:bodyPr>
          <a:lstStyle>
            <a:lvl1pPr marL="0" indent="0" algn="l">
              <a:buNone/>
              <a:defRPr sz="1800">
                <a:solidFill>
                  <a:schemeClr val="tx2"/>
                </a:solidFill>
              </a:defRPr>
            </a:lvl1pPr>
          </a:lstStyle>
          <a:p>
            <a:pPr lvl="0"/>
            <a:r>
              <a:rPr lang="en-GB" dirty="0"/>
              <a:t>Add text</a:t>
            </a:r>
          </a:p>
        </p:txBody>
      </p:sp>
      <p:sp>
        <p:nvSpPr>
          <p:cNvPr id="16" name="Slide Number Placeholder 4">
            <a:extLst>
              <a:ext uri="{FF2B5EF4-FFF2-40B4-BE49-F238E27FC236}">
                <a16:creationId xmlns:a16="http://schemas.microsoft.com/office/drawing/2014/main" id="{B6F553CD-47A2-6122-7757-9F552C2E58F9}"/>
              </a:ext>
            </a:extLst>
          </p:cNvPr>
          <p:cNvSpPr>
            <a:spLocks noGrp="1"/>
          </p:cNvSpPr>
          <p:nvPr>
            <p:ph type="sldNum" sz="quarter" idx="4"/>
          </p:nvPr>
        </p:nvSpPr>
        <p:spPr>
          <a:xfrm>
            <a:off x="9150927" y="6364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7F2A-747F-4867-A457-B88EE47601C9}" type="slidenum">
              <a:rPr lang="en-GB" smtClean="0"/>
              <a:t>‹nr.›</a:t>
            </a:fld>
            <a:endParaRPr lang="en-GB"/>
          </a:p>
        </p:txBody>
      </p:sp>
    </p:spTree>
    <p:extLst>
      <p:ext uri="{BB962C8B-B14F-4D97-AF65-F5344CB8AC3E}">
        <p14:creationId xmlns:p14="http://schemas.microsoft.com/office/powerpoint/2010/main" val="39256010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D262-E073-C0C1-8242-DFCD0F724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686F1C-20E3-47B0-6CA8-DF74C7F6C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1ABBAB-EE87-7E31-27F6-C0329247DBD4}"/>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5" name="Footer Placeholder 4">
            <a:extLst>
              <a:ext uri="{FF2B5EF4-FFF2-40B4-BE49-F238E27FC236}">
                <a16:creationId xmlns:a16="http://schemas.microsoft.com/office/drawing/2014/main" id="{40A39BE6-BDA8-5203-3587-35ED76C63F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98FAF-1B37-5531-1F23-1E91F2ED06C1}"/>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387993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BCF6-B666-85BB-CDCE-FE67F6E992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DCCA29-917D-C517-518E-6545D640A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D5290F-EEE7-3F7A-87F4-1E1549525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8CC81A-80C9-09A7-0D16-9D4E338F887A}"/>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6" name="Footer Placeholder 5">
            <a:extLst>
              <a:ext uri="{FF2B5EF4-FFF2-40B4-BE49-F238E27FC236}">
                <a16:creationId xmlns:a16="http://schemas.microsoft.com/office/drawing/2014/main" id="{7D9CB961-3D1A-EC1E-E38C-FC05EEA045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942200-E2B4-99AB-C6F5-4D0ECD70E68E}"/>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142424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55D6-6F0E-225A-759B-3A7966D52B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23DAA7-83A1-CA93-70F9-EC7A37906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EB09A6-139E-E750-5D5E-2DF01608E3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985802-2DEA-619A-08B4-ED3E4306D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AFE4F-C518-30E4-AFFC-7D375B5E85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859B26-D6D4-FBBB-77B2-0C68198A9313}"/>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8" name="Footer Placeholder 7">
            <a:extLst>
              <a:ext uri="{FF2B5EF4-FFF2-40B4-BE49-F238E27FC236}">
                <a16:creationId xmlns:a16="http://schemas.microsoft.com/office/drawing/2014/main" id="{86DFB930-D653-D24E-0963-F756F4FF2E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44BF2A-782F-F5F9-282A-40ADAC12FFF5}"/>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268032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4929-93AC-9AA1-7693-DA1F5C7407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EE6DBD-3AF7-8304-2733-26FED97F3B08}"/>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4" name="Footer Placeholder 3">
            <a:extLst>
              <a:ext uri="{FF2B5EF4-FFF2-40B4-BE49-F238E27FC236}">
                <a16:creationId xmlns:a16="http://schemas.microsoft.com/office/drawing/2014/main" id="{BB33C8C3-6409-6627-6C84-F032C50FD6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3E8C6E-A804-ED9B-6A06-90AC6675E40B}"/>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204835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8E221-BEA4-07E8-D432-FF131F5B605F}"/>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3" name="Footer Placeholder 2">
            <a:extLst>
              <a:ext uri="{FF2B5EF4-FFF2-40B4-BE49-F238E27FC236}">
                <a16:creationId xmlns:a16="http://schemas.microsoft.com/office/drawing/2014/main" id="{538D05E8-CBAC-409D-C6AF-6762E53B61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38E87D-FBFF-C370-2021-F20680E68AEE}"/>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297515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A685-1F59-C64D-6702-8E019C821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62D9D3-1BC6-2A38-4AE5-93DA219A12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953A20-C0F2-AA7C-5B8C-31642C01D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66237-C3BE-42FD-D9A1-3A48AA7BD95A}"/>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6" name="Footer Placeholder 5">
            <a:extLst>
              <a:ext uri="{FF2B5EF4-FFF2-40B4-BE49-F238E27FC236}">
                <a16:creationId xmlns:a16="http://schemas.microsoft.com/office/drawing/2014/main" id="{6D55DDF2-6385-019B-1EE8-7EB87688A8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CF8E5E-6C72-95AB-8CF2-1B30F2BD605E}"/>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168971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6C15-6183-DC3A-B60A-C9BB854E3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AD97C4-B3FA-5580-3DB3-CDE6B05B4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CB1DCC-C693-9B11-D364-CC9C46E03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818E8-114E-1769-5AB5-31A75DAE2B84}"/>
              </a:ext>
            </a:extLst>
          </p:cNvPr>
          <p:cNvSpPr>
            <a:spLocks noGrp="1"/>
          </p:cNvSpPr>
          <p:nvPr>
            <p:ph type="dt" sz="half" idx="10"/>
          </p:nvPr>
        </p:nvSpPr>
        <p:spPr/>
        <p:txBody>
          <a:bodyPr/>
          <a:lstStyle/>
          <a:p>
            <a:fld id="{C25DA70F-E7E8-4411-8810-18E0C2BF983B}" type="datetimeFigureOut">
              <a:rPr lang="en-GB" smtClean="0"/>
              <a:t>13/10/2023</a:t>
            </a:fld>
            <a:endParaRPr lang="en-GB"/>
          </a:p>
        </p:txBody>
      </p:sp>
      <p:sp>
        <p:nvSpPr>
          <p:cNvPr id="6" name="Footer Placeholder 5">
            <a:extLst>
              <a:ext uri="{FF2B5EF4-FFF2-40B4-BE49-F238E27FC236}">
                <a16:creationId xmlns:a16="http://schemas.microsoft.com/office/drawing/2014/main" id="{D2603541-C86E-3360-714C-C0FD213593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357A7F-C0C1-7428-F48D-864C94636F5F}"/>
              </a:ext>
            </a:extLst>
          </p:cNvPr>
          <p:cNvSpPr>
            <a:spLocks noGrp="1"/>
          </p:cNvSpPr>
          <p:nvPr>
            <p:ph type="sldNum" sz="quarter" idx="12"/>
          </p:nvPr>
        </p:nvSpPr>
        <p:spPr/>
        <p:txBody>
          <a:bodyPr/>
          <a:lstStyle/>
          <a:p>
            <a:fld id="{CC38E59E-D0D3-4BF2-9142-C02E2D807AF7}" type="slidenum">
              <a:rPr lang="en-GB" smtClean="0"/>
              <a:t>‹nr.›</a:t>
            </a:fld>
            <a:endParaRPr lang="en-GB"/>
          </a:p>
        </p:txBody>
      </p:sp>
    </p:spTree>
    <p:extLst>
      <p:ext uri="{BB962C8B-B14F-4D97-AF65-F5344CB8AC3E}">
        <p14:creationId xmlns:p14="http://schemas.microsoft.com/office/powerpoint/2010/main" val="389996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0F219-3725-E3E1-04DF-3D54E5253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367E97-F3AF-BF92-B3E0-C251F9E7F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33CEC-026E-2AD6-2594-C382BF06A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DA70F-E7E8-4411-8810-18E0C2BF983B}" type="datetimeFigureOut">
              <a:rPr lang="en-GB" smtClean="0"/>
              <a:t>13/10/2023</a:t>
            </a:fld>
            <a:endParaRPr lang="en-GB"/>
          </a:p>
        </p:txBody>
      </p:sp>
      <p:sp>
        <p:nvSpPr>
          <p:cNvPr id="5" name="Footer Placeholder 4">
            <a:extLst>
              <a:ext uri="{FF2B5EF4-FFF2-40B4-BE49-F238E27FC236}">
                <a16:creationId xmlns:a16="http://schemas.microsoft.com/office/drawing/2014/main" id="{190DCEAB-D6B5-8777-7BBF-3810FD754A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A0D604-E904-DB9F-FAC3-BA725EDE2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8E59E-D0D3-4BF2-9142-C02E2D807AF7}" type="slidenum">
              <a:rPr lang="en-GB" smtClean="0"/>
              <a:t>‹nr.›</a:t>
            </a:fld>
            <a:endParaRPr lang="en-GB"/>
          </a:p>
        </p:txBody>
      </p:sp>
    </p:spTree>
    <p:extLst>
      <p:ext uri="{BB962C8B-B14F-4D97-AF65-F5344CB8AC3E}">
        <p14:creationId xmlns:p14="http://schemas.microsoft.com/office/powerpoint/2010/main" val="59485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notesSlide" Target="../notesSlides/notesSlide11.xml"/><Relationship Id="rId16"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43.svg"/><Relationship Id="rId5" Type="http://schemas.openxmlformats.org/officeDocument/2006/relationships/diagramQuickStyle" Target="../diagrams/quickStyle1.xml"/><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diagramLayout" Target="../diagrams/layout1.xml"/><Relationship Id="rId9" Type="http://schemas.openxmlformats.org/officeDocument/2006/relationships/image" Target="../media/image41.sv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protect-eu.mimecast.com/s/tmlcCGRrRHqDKwVS7Md3d?domain=urldefense.proofpoint.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hyperlink" Target="https://www.cambridge.org/core/services/authors/journals/publishing-open-access" TargetMode="External"/><Relationship Id="rId18" Type="http://schemas.openxmlformats.org/officeDocument/2006/relationships/hyperlink" Target="mailto:academictraining@cambridge.org" TargetMode="External"/><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hyperlink" Target="https://www.copyright.com/rlinstitutionalportalrc/guides/" TargetMode="External"/><Relationship Id="rId2" Type="http://schemas.openxmlformats.org/officeDocument/2006/relationships/notesSlide" Target="../notesSlides/notesSlide27.xml"/><Relationship Id="rId16" Type="http://schemas.openxmlformats.org/officeDocument/2006/relationships/hyperlink" Target="https://www.cambridge.org/core/services/open-access-policies/read-and-publish-agreements/resources" TargetMode="External"/><Relationship Id="rId1" Type="http://schemas.openxmlformats.org/officeDocument/2006/relationships/slideLayout" Target="../slideLayouts/slideLayout13.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hyperlink" Target="https://www.cambridge.org/core/services/librarians/open-access-for-librarians" TargetMode="External"/><Relationship Id="rId10" Type="http://schemas.openxmlformats.org/officeDocument/2006/relationships/image" Target="../media/image75.sv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hyperlink" Target="https://www.cambridge.org/core/open-research/open-access/open-access-video-resourc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hyperlink" Target="https://www.cambridge.org/core/services/open-access-policies/waivers-discounts" TargetMode="Externa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68.png"/><Relationship Id="rId7" Type="http://schemas.openxmlformats.org/officeDocument/2006/relationships/image" Target="../media/image83.sv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www.cambridge.org/core/services/authors/journals/corresponding-author"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804880-2EE7-2E55-BD11-4E268C1645D9}"/>
              </a:ext>
            </a:extLst>
          </p:cNvPr>
          <p:cNvSpPr>
            <a:spLocks noGrp="1"/>
          </p:cNvSpPr>
          <p:nvPr>
            <p:ph type="sldNum" sz="quarter" idx="4"/>
          </p:nvPr>
        </p:nvSpPr>
        <p:spPr/>
        <p:txBody>
          <a:bodyPr/>
          <a:lstStyle/>
          <a:p>
            <a:fld id="{7AA87F2A-747F-4867-A457-B88EE47601C9}" type="slidenum">
              <a:rPr lang="en-GB" smtClean="0"/>
              <a:t>1</a:t>
            </a:fld>
            <a:endParaRPr lang="en-GB"/>
          </a:p>
        </p:txBody>
      </p:sp>
      <p:grpSp>
        <p:nvGrpSpPr>
          <p:cNvPr id="2" name="Group 1">
            <a:extLst>
              <a:ext uri="{FF2B5EF4-FFF2-40B4-BE49-F238E27FC236}">
                <a16:creationId xmlns:a16="http://schemas.microsoft.com/office/drawing/2014/main" id="{29F973DF-E026-A725-95B5-E3D0E9BA2582}"/>
              </a:ext>
            </a:extLst>
          </p:cNvPr>
          <p:cNvGrpSpPr/>
          <p:nvPr/>
        </p:nvGrpSpPr>
        <p:grpSpPr>
          <a:xfrm>
            <a:off x="6888269" y="1322180"/>
            <a:ext cx="4288859" cy="3836622"/>
            <a:chOff x="4950328" y="2064752"/>
            <a:chExt cx="3951463" cy="3787058"/>
          </a:xfrm>
        </p:grpSpPr>
        <p:grpSp>
          <p:nvGrpSpPr>
            <p:cNvPr id="4" name="Group 3">
              <a:extLst>
                <a:ext uri="{FF2B5EF4-FFF2-40B4-BE49-F238E27FC236}">
                  <a16:creationId xmlns:a16="http://schemas.microsoft.com/office/drawing/2014/main" id="{5C83EA6C-32CA-F07B-A38C-6197EFA2D4B5}"/>
                </a:ext>
              </a:extLst>
            </p:cNvPr>
            <p:cNvGrpSpPr/>
            <p:nvPr/>
          </p:nvGrpSpPr>
          <p:grpSpPr>
            <a:xfrm>
              <a:off x="4950328" y="2168754"/>
              <a:ext cx="285878" cy="3683056"/>
              <a:chOff x="5933580" y="2205753"/>
              <a:chExt cx="285878" cy="3683056"/>
            </a:xfrm>
          </p:grpSpPr>
          <p:cxnSp>
            <p:nvCxnSpPr>
              <p:cNvPr id="11" name="Straight Connector 10">
                <a:extLst>
                  <a:ext uri="{FF2B5EF4-FFF2-40B4-BE49-F238E27FC236}">
                    <a16:creationId xmlns:a16="http://schemas.microsoft.com/office/drawing/2014/main" id="{C3EFDE1C-55E4-FB54-6C65-0E0B3796D5D8}"/>
                  </a:ext>
                </a:extLst>
              </p:cNvPr>
              <p:cNvCxnSpPr>
                <a:cxnSpLocks/>
              </p:cNvCxnSpPr>
              <p:nvPr/>
            </p:nvCxnSpPr>
            <p:spPr>
              <a:xfrm>
                <a:off x="6065941" y="2701194"/>
                <a:ext cx="0" cy="3187615"/>
              </a:xfrm>
              <a:prstGeom prst="line">
                <a:avLst/>
              </a:prstGeom>
              <a:ln w="9525">
                <a:solidFill>
                  <a:schemeClr val="bg1">
                    <a:lumMod val="65000"/>
                    <a:alpha val="44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Freeform 33">
                <a:extLst>
                  <a:ext uri="{FF2B5EF4-FFF2-40B4-BE49-F238E27FC236}">
                    <a16:creationId xmlns:a16="http://schemas.microsoft.com/office/drawing/2014/main" id="{D7691D48-C6C8-98E9-2130-CD080CBA113F}"/>
                  </a:ext>
                </a:extLst>
              </p:cNvPr>
              <p:cNvSpPr>
                <a:spLocks noChangeArrowheads="1"/>
              </p:cNvSpPr>
              <p:nvPr/>
            </p:nvSpPr>
            <p:spPr bwMode="auto">
              <a:xfrm>
                <a:off x="6004906" y="2205753"/>
                <a:ext cx="107948" cy="11357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nvGrpSpPr>
              <p:cNvPr id="14" name="Group 13">
                <a:extLst>
                  <a:ext uri="{FF2B5EF4-FFF2-40B4-BE49-F238E27FC236}">
                    <a16:creationId xmlns:a16="http://schemas.microsoft.com/office/drawing/2014/main" id="{538BA8E5-9439-D01D-1C05-AB60D4668632}"/>
                  </a:ext>
                </a:extLst>
              </p:cNvPr>
              <p:cNvGrpSpPr/>
              <p:nvPr/>
            </p:nvGrpSpPr>
            <p:grpSpPr>
              <a:xfrm>
                <a:off x="5933580" y="2943943"/>
                <a:ext cx="264722" cy="264722"/>
                <a:chOff x="8267612" y="4907214"/>
                <a:chExt cx="502220" cy="502220"/>
              </a:xfrm>
            </p:grpSpPr>
            <p:sp>
              <p:nvSpPr>
                <p:cNvPr id="24" name="Oval 23">
                  <a:extLst>
                    <a:ext uri="{FF2B5EF4-FFF2-40B4-BE49-F238E27FC236}">
                      <a16:creationId xmlns:a16="http://schemas.microsoft.com/office/drawing/2014/main" id="{0D84C155-736F-AE48-CA77-E41C5B07D265}"/>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25" name="Freeform 33">
                  <a:extLst>
                    <a:ext uri="{FF2B5EF4-FFF2-40B4-BE49-F238E27FC236}">
                      <a16:creationId xmlns:a16="http://schemas.microsoft.com/office/drawing/2014/main" id="{71B7192D-8A32-25CF-4E73-C88500994E87}"/>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nvGrpSpPr>
              <p:cNvPr id="15" name="Group 14">
                <a:extLst>
                  <a:ext uri="{FF2B5EF4-FFF2-40B4-BE49-F238E27FC236}">
                    <a16:creationId xmlns:a16="http://schemas.microsoft.com/office/drawing/2014/main" id="{2FD65831-97E1-F2A3-CBD1-1F5E360F6E32}"/>
                  </a:ext>
                </a:extLst>
              </p:cNvPr>
              <p:cNvGrpSpPr/>
              <p:nvPr/>
            </p:nvGrpSpPr>
            <p:grpSpPr>
              <a:xfrm>
                <a:off x="5940632" y="3748821"/>
                <a:ext cx="264722" cy="264722"/>
                <a:chOff x="8267612" y="4907214"/>
                <a:chExt cx="502220" cy="502220"/>
              </a:xfrm>
            </p:grpSpPr>
            <p:sp>
              <p:nvSpPr>
                <p:cNvPr id="22" name="Oval 21">
                  <a:extLst>
                    <a:ext uri="{FF2B5EF4-FFF2-40B4-BE49-F238E27FC236}">
                      <a16:creationId xmlns:a16="http://schemas.microsoft.com/office/drawing/2014/main" id="{E930CEA5-A1F3-AD0A-6A28-2758F3B2A65A}"/>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23" name="Freeform 33">
                  <a:extLst>
                    <a:ext uri="{FF2B5EF4-FFF2-40B4-BE49-F238E27FC236}">
                      <a16:creationId xmlns:a16="http://schemas.microsoft.com/office/drawing/2014/main" id="{AE36E5A7-EC4F-D20A-00FD-77BE79BE7DB7}"/>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nvGrpSpPr>
              <p:cNvPr id="16" name="Group 15">
                <a:extLst>
                  <a:ext uri="{FF2B5EF4-FFF2-40B4-BE49-F238E27FC236}">
                    <a16:creationId xmlns:a16="http://schemas.microsoft.com/office/drawing/2014/main" id="{B39C39BA-76EE-030A-8E3D-D950F2271853}"/>
                  </a:ext>
                </a:extLst>
              </p:cNvPr>
              <p:cNvGrpSpPr/>
              <p:nvPr/>
            </p:nvGrpSpPr>
            <p:grpSpPr>
              <a:xfrm>
                <a:off x="5947684" y="5358579"/>
                <a:ext cx="264722" cy="264722"/>
                <a:chOff x="8267612" y="4907214"/>
                <a:chExt cx="502220" cy="502220"/>
              </a:xfrm>
            </p:grpSpPr>
            <p:sp>
              <p:nvSpPr>
                <p:cNvPr id="20" name="Oval 19">
                  <a:extLst>
                    <a:ext uri="{FF2B5EF4-FFF2-40B4-BE49-F238E27FC236}">
                      <a16:creationId xmlns:a16="http://schemas.microsoft.com/office/drawing/2014/main" id="{79AC9C20-7BAE-4B39-0B16-C4D24D8C24A1}"/>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21" name="Freeform 33">
                  <a:extLst>
                    <a:ext uri="{FF2B5EF4-FFF2-40B4-BE49-F238E27FC236}">
                      <a16:creationId xmlns:a16="http://schemas.microsoft.com/office/drawing/2014/main" id="{94ABFD6D-527E-D196-233D-3643582FFD51}"/>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nvGrpSpPr>
              <p:cNvPr id="17" name="Group 16">
                <a:extLst>
                  <a:ext uri="{FF2B5EF4-FFF2-40B4-BE49-F238E27FC236}">
                    <a16:creationId xmlns:a16="http://schemas.microsoft.com/office/drawing/2014/main" id="{61323B32-3DB5-1746-84FF-4CD31BB89BFD}"/>
                  </a:ext>
                </a:extLst>
              </p:cNvPr>
              <p:cNvGrpSpPr/>
              <p:nvPr/>
            </p:nvGrpSpPr>
            <p:grpSpPr>
              <a:xfrm>
                <a:off x="5954736" y="4553699"/>
                <a:ext cx="264722" cy="264722"/>
                <a:chOff x="8267612" y="4907214"/>
                <a:chExt cx="502220" cy="502220"/>
              </a:xfrm>
            </p:grpSpPr>
            <p:sp>
              <p:nvSpPr>
                <p:cNvPr id="18" name="Oval 17">
                  <a:extLst>
                    <a:ext uri="{FF2B5EF4-FFF2-40B4-BE49-F238E27FC236}">
                      <a16:creationId xmlns:a16="http://schemas.microsoft.com/office/drawing/2014/main" id="{C17D0F4C-6BA5-A7A2-D993-035FAF893CB7}"/>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19" name="Freeform 33">
                  <a:extLst>
                    <a:ext uri="{FF2B5EF4-FFF2-40B4-BE49-F238E27FC236}">
                      <a16:creationId xmlns:a16="http://schemas.microsoft.com/office/drawing/2014/main" id="{A4A7D015-9F79-205E-1DFE-ADEC4182B259}"/>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sp>
          <p:nvSpPr>
            <p:cNvPr id="5" name="Rectangle 4">
              <a:extLst>
                <a:ext uri="{FF2B5EF4-FFF2-40B4-BE49-F238E27FC236}">
                  <a16:creationId xmlns:a16="http://schemas.microsoft.com/office/drawing/2014/main" id="{E90A1632-BD29-9CA4-C89D-D5EC3A83B7D2}"/>
                </a:ext>
              </a:extLst>
            </p:cNvPr>
            <p:cNvSpPr/>
            <p:nvPr/>
          </p:nvSpPr>
          <p:spPr>
            <a:xfrm>
              <a:off x="5386921" y="2064752"/>
              <a:ext cx="170199" cy="364561"/>
            </a:xfrm>
            <a:prstGeom prst="rect">
              <a:avLst/>
            </a:prstGeom>
          </p:spPr>
          <p:txBody>
            <a:bodyPr wrap="none">
              <a:spAutoFit/>
            </a:bodyPr>
            <a:lstStyle/>
            <a:p>
              <a:pPr lvl="0"/>
              <a:endParaRPr lang="en-IN" dirty="0">
                <a:solidFill>
                  <a:schemeClr val="bg1"/>
                </a:solidFill>
                <a:latin typeface="Frutiger LT Std 45 Light" panose="020B0402020204020204" pitchFamily="34" charset="0"/>
                <a:cs typeface="Segoe UI" panose="020B0502040204020203" pitchFamily="34" charset="0"/>
              </a:endParaRPr>
            </a:p>
          </p:txBody>
        </p:sp>
        <p:sp>
          <p:nvSpPr>
            <p:cNvPr id="7" name="Rectangle 6">
              <a:extLst>
                <a:ext uri="{FF2B5EF4-FFF2-40B4-BE49-F238E27FC236}">
                  <a16:creationId xmlns:a16="http://schemas.microsoft.com/office/drawing/2014/main" id="{F27A0E4C-5CD7-EF2B-5B4C-BD60F212C066}"/>
                </a:ext>
              </a:extLst>
            </p:cNvPr>
            <p:cNvSpPr/>
            <p:nvPr/>
          </p:nvSpPr>
          <p:spPr>
            <a:xfrm>
              <a:off x="5354165" y="2839250"/>
              <a:ext cx="3547626" cy="394941"/>
            </a:xfrm>
            <a:prstGeom prst="rect">
              <a:avLst/>
            </a:prstGeom>
          </p:spPr>
          <p:txBody>
            <a:bodyPr wrap="none">
              <a:spAutoFit/>
            </a:bodyPr>
            <a:lstStyle/>
            <a:p>
              <a:pPr lvl="0"/>
              <a:r>
                <a:rPr lang="en-IN" sz="2000" b="1" dirty="0">
                  <a:solidFill>
                    <a:schemeClr val="bg1"/>
                  </a:solidFill>
                  <a:latin typeface="Frutiger LT Std 45 Light" panose="020B0402020204020204" pitchFamily="34" charset="0"/>
                  <a:cs typeface="Segoe UI" panose="020B0502040204020203" pitchFamily="34" charset="0"/>
                </a:rPr>
                <a:t>The author publishing journey</a:t>
              </a:r>
            </a:p>
          </p:txBody>
        </p:sp>
        <p:sp>
          <p:nvSpPr>
            <p:cNvPr id="8" name="Rectangle 7">
              <a:extLst>
                <a:ext uri="{FF2B5EF4-FFF2-40B4-BE49-F238E27FC236}">
                  <a16:creationId xmlns:a16="http://schemas.microsoft.com/office/drawing/2014/main" id="{CC357F4B-416B-E7AC-9391-62445628DA80}"/>
                </a:ext>
              </a:extLst>
            </p:cNvPr>
            <p:cNvSpPr/>
            <p:nvPr/>
          </p:nvSpPr>
          <p:spPr>
            <a:xfrm>
              <a:off x="5354165" y="3644129"/>
              <a:ext cx="3344583" cy="364561"/>
            </a:xfrm>
            <a:prstGeom prst="rect">
              <a:avLst/>
            </a:prstGeom>
          </p:spPr>
          <p:txBody>
            <a:bodyPr wrap="none">
              <a:spAutoFit/>
            </a:bodyPr>
            <a:lstStyle/>
            <a:p>
              <a:pPr lvl="0"/>
              <a:r>
                <a:rPr lang="en-IN">
                  <a:solidFill>
                    <a:schemeClr val="bg1"/>
                  </a:solidFill>
                  <a:latin typeface="Frutiger LT Std 45 Light" panose="020B0402020204020204" pitchFamily="34" charset="0"/>
                  <a:cs typeface="Segoe UI" panose="020B0502040204020203" pitchFamily="34" charset="0"/>
                </a:rPr>
                <a:t>Rightslink OA Agreement Manager</a:t>
              </a:r>
            </a:p>
          </p:txBody>
        </p:sp>
        <p:sp>
          <p:nvSpPr>
            <p:cNvPr id="9" name="Rectangle 8">
              <a:extLst>
                <a:ext uri="{FF2B5EF4-FFF2-40B4-BE49-F238E27FC236}">
                  <a16:creationId xmlns:a16="http://schemas.microsoft.com/office/drawing/2014/main" id="{CF0EAAE0-BB4F-B715-750F-0DF94E593CAE}"/>
                </a:ext>
              </a:extLst>
            </p:cNvPr>
            <p:cNvSpPr/>
            <p:nvPr/>
          </p:nvSpPr>
          <p:spPr>
            <a:xfrm>
              <a:off x="5354165" y="4449006"/>
              <a:ext cx="1788819" cy="364561"/>
            </a:xfrm>
            <a:prstGeom prst="rect">
              <a:avLst/>
            </a:prstGeom>
          </p:spPr>
          <p:txBody>
            <a:bodyPr wrap="none">
              <a:spAutoFit/>
            </a:bodyPr>
            <a:lstStyle/>
            <a:p>
              <a:pPr lvl="0"/>
              <a:r>
                <a:rPr lang="en-IN">
                  <a:solidFill>
                    <a:schemeClr val="bg1"/>
                  </a:solidFill>
                  <a:latin typeface="Frutiger LT Std 45 Light" panose="020B0402020204020204" pitchFamily="34" charset="0"/>
                  <a:cs typeface="Segoe UI" panose="020B0502040204020203" pitchFamily="34" charset="0"/>
                </a:rPr>
                <a:t>Post sales support</a:t>
              </a:r>
            </a:p>
          </p:txBody>
        </p:sp>
        <p:sp>
          <p:nvSpPr>
            <p:cNvPr id="10" name="Rectangle 9">
              <a:extLst>
                <a:ext uri="{FF2B5EF4-FFF2-40B4-BE49-F238E27FC236}">
                  <a16:creationId xmlns:a16="http://schemas.microsoft.com/office/drawing/2014/main" id="{AFAED392-8A05-BA9E-5A41-B4A653F5FDA8}"/>
                </a:ext>
              </a:extLst>
            </p:cNvPr>
            <p:cNvSpPr/>
            <p:nvPr/>
          </p:nvSpPr>
          <p:spPr>
            <a:xfrm>
              <a:off x="5386921" y="5253885"/>
              <a:ext cx="1528885" cy="364561"/>
            </a:xfrm>
            <a:prstGeom prst="rect">
              <a:avLst/>
            </a:prstGeom>
          </p:spPr>
          <p:txBody>
            <a:bodyPr wrap="none">
              <a:spAutoFit/>
            </a:bodyPr>
            <a:lstStyle/>
            <a:p>
              <a:pPr lvl="0"/>
              <a:r>
                <a:rPr lang="en-IN">
                  <a:solidFill>
                    <a:schemeClr val="bg1"/>
                  </a:solidFill>
                  <a:latin typeface="Frutiger LT Std 45 Light" panose="020B0402020204020204" pitchFamily="34" charset="0"/>
                  <a:cs typeface="Segoe UI" panose="020B0502040204020203" pitchFamily="34" charset="0"/>
                </a:rPr>
                <a:t>Contact details</a:t>
              </a:r>
            </a:p>
          </p:txBody>
        </p:sp>
      </p:grpSp>
      <p:sp>
        <p:nvSpPr>
          <p:cNvPr id="27" name="Freeform 33">
            <a:extLst>
              <a:ext uri="{FF2B5EF4-FFF2-40B4-BE49-F238E27FC236}">
                <a16:creationId xmlns:a16="http://schemas.microsoft.com/office/drawing/2014/main" id="{5DAC2459-315A-22DD-97BC-256809ED0639}"/>
              </a:ext>
            </a:extLst>
          </p:cNvPr>
          <p:cNvSpPr>
            <a:spLocks noChangeArrowheads="1"/>
          </p:cNvSpPr>
          <p:nvPr/>
        </p:nvSpPr>
        <p:spPr bwMode="auto">
          <a:xfrm>
            <a:off x="7052392" y="962076"/>
            <a:ext cx="117165" cy="115057"/>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000"/>
          </a:p>
        </p:txBody>
      </p:sp>
    </p:spTree>
    <p:extLst>
      <p:ext uri="{BB962C8B-B14F-4D97-AF65-F5344CB8AC3E}">
        <p14:creationId xmlns:p14="http://schemas.microsoft.com/office/powerpoint/2010/main" val="428327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5341F-608B-D41F-B434-CB83942C89AD}"/>
              </a:ext>
            </a:extLst>
          </p:cNvPr>
          <p:cNvPicPr>
            <a:picLocks noChangeAspect="1"/>
          </p:cNvPicPr>
          <p:nvPr/>
        </p:nvPicPr>
        <p:blipFill>
          <a:blip r:embed="rId3"/>
          <a:stretch>
            <a:fillRect/>
          </a:stretch>
        </p:blipFill>
        <p:spPr>
          <a:xfrm>
            <a:off x="6096000" y="2568"/>
            <a:ext cx="6096000" cy="6855432"/>
          </a:xfrm>
          <a:prstGeom prst="rect">
            <a:avLst/>
          </a:prstGeom>
        </p:spPr>
      </p:pic>
      <p:sp>
        <p:nvSpPr>
          <p:cNvPr id="8" name="Text Placeholder 7">
            <a:extLst>
              <a:ext uri="{FF2B5EF4-FFF2-40B4-BE49-F238E27FC236}">
                <a16:creationId xmlns:a16="http://schemas.microsoft.com/office/drawing/2014/main" id="{9ECE1980-1C0B-4D63-A8B3-229377B16C7F}"/>
              </a:ext>
            </a:extLst>
          </p:cNvPr>
          <p:cNvSpPr txBox="1">
            <a:spLocks/>
          </p:cNvSpPr>
          <p:nvPr/>
        </p:nvSpPr>
        <p:spPr>
          <a:xfrm>
            <a:off x="7279784" y="728987"/>
            <a:ext cx="4993585" cy="82657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rPr>
              <a:t>Retroactive OA</a:t>
            </a:r>
          </a:p>
        </p:txBody>
      </p:sp>
      <p:pic>
        <p:nvPicPr>
          <p:cNvPr id="9" name="Picture 8">
            <a:extLst>
              <a:ext uri="{FF2B5EF4-FFF2-40B4-BE49-F238E27FC236}">
                <a16:creationId xmlns:a16="http://schemas.microsoft.com/office/drawing/2014/main" id="{664BB3DF-7739-1BC5-A00D-E8DD918103D5}"/>
              </a:ext>
            </a:extLst>
          </p:cNvPr>
          <p:cNvPicPr>
            <a:picLocks noChangeAspect="1"/>
          </p:cNvPicPr>
          <p:nvPr/>
        </p:nvPicPr>
        <p:blipFill>
          <a:blip r:embed="rId4"/>
          <a:stretch>
            <a:fillRect/>
          </a:stretch>
        </p:blipFill>
        <p:spPr>
          <a:xfrm>
            <a:off x="1144944" y="873571"/>
            <a:ext cx="3704458" cy="5840229"/>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9350874F-471E-CBB2-0E47-1525593AEBCF}"/>
              </a:ext>
            </a:extLst>
          </p:cNvPr>
          <p:cNvSpPr/>
          <p:nvPr/>
        </p:nvSpPr>
        <p:spPr>
          <a:xfrm>
            <a:off x="6647207" y="2463994"/>
            <a:ext cx="4993585" cy="3026149"/>
          </a:xfrm>
          <a:prstGeom prst="rect">
            <a:avLst/>
          </a:prstGeom>
        </p:spPr>
        <p:txBody>
          <a:bodyPr wrap="square">
            <a:spAutoFit/>
          </a:bodyPr>
          <a:lstStyle/>
          <a:p>
            <a:pPr>
              <a:lnSpc>
                <a:spcPct val="120000"/>
              </a:lnSpc>
            </a:pPr>
            <a:r>
              <a:rPr lang="en-GB" sz="1600" dirty="0">
                <a:solidFill>
                  <a:schemeClr val="bg1"/>
                </a:solidFill>
                <a:latin typeface="Frutiger LT Std 45 Light" panose="020B0402020204020204" pitchFamily="34" charset="0"/>
                <a:cs typeface="Segoe UI Light" panose="020B0502040204020203" pitchFamily="34" charset="0"/>
              </a:rPr>
              <a:t>Authors who do not select the OA option and are identified as eligible under an agreement are informed of the opportunity via. a monthly outreach campaign. </a:t>
            </a:r>
          </a:p>
          <a:p>
            <a:pPr>
              <a:lnSpc>
                <a:spcPct val="120000"/>
              </a:lnSpc>
            </a:pPr>
            <a:endParaRPr lang="en-GB" sz="1600" dirty="0">
              <a:solidFill>
                <a:schemeClr val="bg1"/>
              </a:solidFill>
              <a:latin typeface="Frutiger LT Std 45 Light" panose="020B0402020204020204" pitchFamily="34" charset="0"/>
              <a:cs typeface="Segoe UI Light" panose="020B0502040204020203" pitchFamily="34" charset="0"/>
            </a:endParaRPr>
          </a:p>
          <a:p>
            <a:pPr>
              <a:lnSpc>
                <a:spcPct val="120000"/>
              </a:lnSpc>
            </a:pPr>
            <a:r>
              <a:rPr lang="en-GB" sz="1600" dirty="0">
                <a:solidFill>
                  <a:schemeClr val="bg1"/>
                </a:solidFill>
                <a:latin typeface="Frutiger LT Std 45 Light" panose="020B0402020204020204" pitchFamily="34" charset="0"/>
                <a:cs typeface="Segoe UI Light" panose="020B0502040204020203" pitchFamily="34" charset="0"/>
              </a:rPr>
              <a:t>A simple online form allow authors to select their creative commons licence. This form functions as an addendum to any existing agreement.</a:t>
            </a:r>
          </a:p>
          <a:p>
            <a:pPr>
              <a:lnSpc>
                <a:spcPct val="120000"/>
              </a:lnSpc>
            </a:pPr>
            <a:endParaRPr lang="en-GB" sz="1600" dirty="0">
              <a:solidFill>
                <a:schemeClr val="bg1"/>
              </a:solidFill>
              <a:latin typeface="Frutiger LT Std 45 Light" panose="020B0402020204020204" pitchFamily="34" charset="0"/>
              <a:cs typeface="Segoe UI Light" panose="020B0502040204020203" pitchFamily="34" charset="0"/>
            </a:endParaRPr>
          </a:p>
          <a:p>
            <a:pPr>
              <a:lnSpc>
                <a:spcPct val="120000"/>
              </a:lnSpc>
            </a:pPr>
            <a:r>
              <a:rPr lang="en-GB" sz="1600" dirty="0">
                <a:solidFill>
                  <a:schemeClr val="bg1"/>
                </a:solidFill>
                <a:latin typeface="Frutiger LT Std 45 Light" panose="020B0402020204020204" pitchFamily="34" charset="0"/>
                <a:cs typeface="Segoe UI Light" panose="020B0502040204020203" pitchFamily="34" charset="0"/>
              </a:rPr>
              <a:t>If a contract has been processed on Ironclad, authors will amend their original agreement.</a:t>
            </a:r>
            <a:endParaRPr lang="en-US" sz="1600" dirty="0">
              <a:solidFill>
                <a:schemeClr val="bg1"/>
              </a:solidFill>
              <a:latin typeface="Frutiger LT Std 45 Light" panose="020B0402020204020204" pitchFamily="34" charset="0"/>
              <a:cs typeface="Segoe UI Light" panose="020B0502040204020203" pitchFamily="34" charset="0"/>
            </a:endParaRPr>
          </a:p>
        </p:txBody>
      </p:sp>
    </p:spTree>
    <p:extLst>
      <p:ext uri="{BB962C8B-B14F-4D97-AF65-F5344CB8AC3E}">
        <p14:creationId xmlns:p14="http://schemas.microsoft.com/office/powerpoint/2010/main" val="277357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a:extLst>
              <a:ext uri="{FF2B5EF4-FFF2-40B4-BE49-F238E27FC236}">
                <a16:creationId xmlns:a16="http://schemas.microsoft.com/office/drawing/2014/main" id="{109770FE-EDE2-216A-F09B-0DFD060F44CA}"/>
              </a:ext>
            </a:extLst>
          </p:cNvPr>
          <p:cNvGraphicFramePr/>
          <p:nvPr>
            <p:extLst>
              <p:ext uri="{D42A27DB-BD31-4B8C-83A1-F6EECF244321}">
                <p14:modId xmlns:p14="http://schemas.microsoft.com/office/powerpoint/2010/main" val="3033219461"/>
              </p:ext>
            </p:extLst>
          </p:nvPr>
        </p:nvGraphicFramePr>
        <p:xfrm>
          <a:off x="-114672" y="636999"/>
          <a:ext cx="12027613" cy="542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528394" y="1157575"/>
            <a:ext cx="11062244" cy="450123"/>
          </a:xfrm>
        </p:spPr>
        <p:txBody>
          <a:bodyPr>
            <a:noAutofit/>
          </a:bodyPr>
          <a:lstStyle/>
          <a:p>
            <a:pPr algn="ctr"/>
            <a:r>
              <a:rPr lang="en-US" dirty="0">
                <a:solidFill>
                  <a:schemeClr val="tx2"/>
                </a:solidFill>
              </a:rPr>
              <a:t>Touch Free Transactions</a:t>
            </a:r>
          </a:p>
        </p:txBody>
      </p:sp>
      <p:sp>
        <p:nvSpPr>
          <p:cNvPr id="2" name="Slide Number Placeholder 1">
            <a:extLst>
              <a:ext uri="{FF2B5EF4-FFF2-40B4-BE49-F238E27FC236}">
                <a16:creationId xmlns:a16="http://schemas.microsoft.com/office/drawing/2014/main" id="{7E3F9B38-491A-27FC-9798-63B0B386472B}"/>
              </a:ext>
            </a:extLst>
          </p:cNvPr>
          <p:cNvSpPr>
            <a:spLocks noGrp="1"/>
          </p:cNvSpPr>
          <p:nvPr>
            <p:ph type="sldNum" sz="quarter" idx="4"/>
          </p:nvPr>
        </p:nvSpPr>
        <p:spPr/>
        <p:txBody>
          <a:bodyPr/>
          <a:lstStyle/>
          <a:p>
            <a:fld id="{7AA87F2A-747F-4867-A457-B88EE47601C9}" type="slidenum">
              <a:rPr lang="en-GB" smtClean="0"/>
              <a:t>11</a:t>
            </a:fld>
            <a:endParaRPr lang="en-GB"/>
          </a:p>
        </p:txBody>
      </p:sp>
      <p:pic>
        <p:nvPicPr>
          <p:cNvPr id="20" name="Graphic 8" descr="Contract outline">
            <a:extLst>
              <a:ext uri="{FF2B5EF4-FFF2-40B4-BE49-F238E27FC236}">
                <a16:creationId xmlns:a16="http://schemas.microsoft.com/office/drawing/2014/main" id="{2A53A9A9-B12D-FC6C-793A-6557DAE6C4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4807" y="2604778"/>
            <a:ext cx="739802" cy="749073"/>
          </a:xfrm>
          <a:prstGeom prst="rect">
            <a:avLst/>
          </a:prstGeom>
        </p:spPr>
      </p:pic>
      <p:pic>
        <p:nvPicPr>
          <p:cNvPr id="21" name="Graphic 10" descr="Single gear outline">
            <a:extLst>
              <a:ext uri="{FF2B5EF4-FFF2-40B4-BE49-F238E27FC236}">
                <a16:creationId xmlns:a16="http://schemas.microsoft.com/office/drawing/2014/main" id="{482B15E4-3273-2ECC-3D11-A3E9178B26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60883" y="2380082"/>
            <a:ext cx="1050640" cy="1061735"/>
          </a:xfrm>
          <a:prstGeom prst="rect">
            <a:avLst/>
          </a:prstGeom>
        </p:spPr>
      </p:pic>
      <p:pic>
        <p:nvPicPr>
          <p:cNvPr id="22" name="Graphic 6" descr="Signpost outline">
            <a:extLst>
              <a:ext uri="{FF2B5EF4-FFF2-40B4-BE49-F238E27FC236}">
                <a16:creationId xmlns:a16="http://schemas.microsoft.com/office/drawing/2014/main" id="{C661CC36-453C-B44A-F41B-A30E10DF9C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02058" y="2446982"/>
            <a:ext cx="876969" cy="865246"/>
          </a:xfrm>
          <a:prstGeom prst="rect">
            <a:avLst/>
          </a:prstGeom>
        </p:spPr>
      </p:pic>
      <p:pic>
        <p:nvPicPr>
          <p:cNvPr id="23" name="Graphic 7" descr="Piggy Bank with solid fill">
            <a:extLst>
              <a:ext uri="{FF2B5EF4-FFF2-40B4-BE49-F238E27FC236}">
                <a16:creationId xmlns:a16="http://schemas.microsoft.com/office/drawing/2014/main" id="{BEE711F5-87D1-EE9D-6ADB-BE205E81BC2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69562" y="2353043"/>
            <a:ext cx="1050640" cy="1038396"/>
          </a:xfrm>
          <a:prstGeom prst="rect">
            <a:avLst/>
          </a:prstGeom>
        </p:spPr>
      </p:pic>
      <p:pic>
        <p:nvPicPr>
          <p:cNvPr id="24" name="Graphic 5" descr="Badge Tick outline">
            <a:extLst>
              <a:ext uri="{FF2B5EF4-FFF2-40B4-BE49-F238E27FC236}">
                <a16:creationId xmlns:a16="http://schemas.microsoft.com/office/drawing/2014/main" id="{FAB6EBD0-B7AF-8F24-3805-CFC4C2D692E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82108" y="2380082"/>
            <a:ext cx="888577" cy="919645"/>
          </a:xfrm>
          <a:prstGeom prst="rect">
            <a:avLst/>
          </a:prstGeom>
        </p:spPr>
      </p:pic>
      <p:sp>
        <p:nvSpPr>
          <p:cNvPr id="31" name="TextBox 30">
            <a:extLst>
              <a:ext uri="{FF2B5EF4-FFF2-40B4-BE49-F238E27FC236}">
                <a16:creationId xmlns:a16="http://schemas.microsoft.com/office/drawing/2014/main" id="{E024419A-61F4-8A7F-BF4C-FFBF527571B2}"/>
              </a:ext>
            </a:extLst>
          </p:cNvPr>
          <p:cNvSpPr txBox="1"/>
          <p:nvPr/>
        </p:nvSpPr>
        <p:spPr>
          <a:xfrm>
            <a:off x="670945" y="5158988"/>
            <a:ext cx="11114981" cy="1066061"/>
          </a:xfrm>
          <a:prstGeom prst="rect">
            <a:avLst/>
          </a:prstGeom>
          <a:noFill/>
        </p:spPr>
        <p:txBody>
          <a:bodyPr wrap="square">
            <a:spAutoFit/>
          </a:bodyPr>
          <a:lstStyle/>
          <a:p>
            <a:pPr algn="ctr">
              <a:lnSpc>
                <a:spcPct val="120000"/>
              </a:lnSpc>
            </a:pPr>
            <a:r>
              <a:rPr lang="en-GB" sz="1800" b="1" dirty="0">
                <a:solidFill>
                  <a:schemeClr val="tx2"/>
                </a:solidFill>
                <a:latin typeface="Frutiger LT Std 45 Light" panose="020B0402020204020204" pitchFamily="34" charset="0"/>
                <a:cs typeface="Segoe UI Light" panose="020B0502040204020203" pitchFamily="34" charset="0"/>
              </a:rPr>
              <a:t>Affiliated authors of eligible articles do not interact with the APC transaction process.</a:t>
            </a:r>
          </a:p>
          <a:p>
            <a:pPr algn="ctr">
              <a:lnSpc>
                <a:spcPct val="120000"/>
              </a:lnSpc>
            </a:pPr>
            <a:r>
              <a:rPr lang="en-GB" sz="1800" i="1" dirty="0" err="1">
                <a:solidFill>
                  <a:schemeClr val="tx2"/>
                </a:solidFill>
                <a:latin typeface="Frutiger LT Std 45 Light" panose="020B0402020204020204" pitchFamily="34" charset="0"/>
                <a:cs typeface="Segoe UI Light" panose="020B0502040204020203" pitchFamily="34" charset="0"/>
              </a:rPr>
              <a:t>Rightslink</a:t>
            </a:r>
            <a:r>
              <a:rPr lang="en-GB" sz="1800" i="1" baseline="30000" dirty="0">
                <a:solidFill>
                  <a:schemeClr val="tx2"/>
                </a:solidFill>
                <a:latin typeface="Frutiger LT Std 45 Light" panose="020B0402020204020204" pitchFamily="34" charset="0"/>
                <a:cs typeface="Segoe UI Light" panose="020B0502040204020203" pitchFamily="34" charset="0"/>
              </a:rPr>
              <a:t>®</a:t>
            </a:r>
            <a:r>
              <a:rPr lang="en-GB" sz="1800" i="1" dirty="0">
                <a:solidFill>
                  <a:schemeClr val="tx2"/>
                </a:solidFill>
                <a:latin typeface="Frutiger LT Std 45 Light" panose="020B0402020204020204" pitchFamily="34" charset="0"/>
                <a:cs typeface="Segoe UI Light" panose="020B0502040204020203" pitchFamily="34" charset="0"/>
              </a:rPr>
              <a:t> </a:t>
            </a:r>
            <a:r>
              <a:rPr lang="en-GB" sz="1800" dirty="0">
                <a:solidFill>
                  <a:schemeClr val="tx2"/>
                </a:solidFill>
                <a:latin typeface="Frutiger LT Std 45 Light" panose="020B0402020204020204" pitchFamily="34" charset="0"/>
                <a:cs typeface="Segoe UI Light" panose="020B0502040204020203" pitchFamily="34" charset="0"/>
              </a:rPr>
              <a:t>match the article with a publishing agreement and automatically discount the APC. </a:t>
            </a:r>
          </a:p>
          <a:p>
            <a:pPr algn="ctr">
              <a:lnSpc>
                <a:spcPct val="120000"/>
              </a:lnSpc>
            </a:pPr>
            <a:r>
              <a:rPr lang="en-GB" sz="1800" dirty="0">
                <a:solidFill>
                  <a:schemeClr val="tx2"/>
                </a:solidFill>
                <a:latin typeface="Frutiger LT Std 45 Light"/>
                <a:cs typeface="Segoe UI Light"/>
              </a:rPr>
              <a:t>*Articles can be automatically approved, or institutions can approve or deny funding.</a:t>
            </a:r>
          </a:p>
        </p:txBody>
      </p:sp>
      <p:sp>
        <p:nvSpPr>
          <p:cNvPr id="32" name="TextBox 31">
            <a:extLst>
              <a:ext uri="{FF2B5EF4-FFF2-40B4-BE49-F238E27FC236}">
                <a16:creationId xmlns:a16="http://schemas.microsoft.com/office/drawing/2014/main" id="{0D29EFFA-936F-802E-706F-19CFF816FCE3}"/>
              </a:ext>
            </a:extLst>
          </p:cNvPr>
          <p:cNvSpPr txBox="1"/>
          <p:nvPr/>
        </p:nvSpPr>
        <p:spPr>
          <a:xfrm>
            <a:off x="787132" y="3426431"/>
            <a:ext cx="1571946" cy="707886"/>
          </a:xfrm>
          <a:prstGeom prst="rect">
            <a:avLst/>
          </a:prstGeom>
          <a:noFill/>
        </p:spPr>
        <p:txBody>
          <a:bodyPr wrap="square" rtlCol="0">
            <a:spAutoFit/>
          </a:bodyPr>
          <a:lstStyle/>
          <a:p>
            <a:pPr algn="ctr"/>
            <a:r>
              <a:rPr lang="en-GB" sz="2000" dirty="0">
                <a:solidFill>
                  <a:schemeClr val="tx2"/>
                </a:solidFill>
              </a:rPr>
              <a:t>Author signs contract</a:t>
            </a:r>
          </a:p>
        </p:txBody>
      </p:sp>
      <p:sp>
        <p:nvSpPr>
          <p:cNvPr id="33" name="TextBox 32">
            <a:extLst>
              <a:ext uri="{FF2B5EF4-FFF2-40B4-BE49-F238E27FC236}">
                <a16:creationId xmlns:a16="http://schemas.microsoft.com/office/drawing/2014/main" id="{DD797761-1728-A7D7-845B-2F6EA71E7AD1}"/>
              </a:ext>
            </a:extLst>
          </p:cNvPr>
          <p:cNvSpPr txBox="1"/>
          <p:nvPr/>
        </p:nvSpPr>
        <p:spPr>
          <a:xfrm>
            <a:off x="2946490" y="3419931"/>
            <a:ext cx="1829632" cy="707886"/>
          </a:xfrm>
          <a:prstGeom prst="rect">
            <a:avLst/>
          </a:prstGeom>
          <a:noFill/>
        </p:spPr>
        <p:txBody>
          <a:bodyPr wrap="square" rtlCol="0">
            <a:spAutoFit/>
          </a:bodyPr>
          <a:lstStyle/>
          <a:p>
            <a:pPr algn="ctr"/>
            <a:r>
              <a:rPr lang="en-GB" sz="2000" dirty="0">
                <a:solidFill>
                  <a:schemeClr val="tx2"/>
                </a:solidFill>
              </a:rPr>
              <a:t>Production record updated</a:t>
            </a:r>
          </a:p>
        </p:txBody>
      </p:sp>
      <p:sp>
        <p:nvSpPr>
          <p:cNvPr id="34" name="TextBox 33">
            <a:extLst>
              <a:ext uri="{FF2B5EF4-FFF2-40B4-BE49-F238E27FC236}">
                <a16:creationId xmlns:a16="http://schemas.microsoft.com/office/drawing/2014/main" id="{6F7CFD29-8A2F-B654-9C16-B41C1CC0C0BB}"/>
              </a:ext>
            </a:extLst>
          </p:cNvPr>
          <p:cNvSpPr txBox="1"/>
          <p:nvPr/>
        </p:nvSpPr>
        <p:spPr>
          <a:xfrm>
            <a:off x="5256521" y="3441817"/>
            <a:ext cx="1738727" cy="707886"/>
          </a:xfrm>
          <a:prstGeom prst="rect">
            <a:avLst/>
          </a:prstGeom>
          <a:noFill/>
        </p:spPr>
        <p:txBody>
          <a:bodyPr wrap="square" rtlCol="0">
            <a:spAutoFit/>
          </a:bodyPr>
          <a:lstStyle/>
          <a:p>
            <a:pPr algn="ctr"/>
            <a:r>
              <a:rPr lang="en-GB" sz="2000" dirty="0">
                <a:solidFill>
                  <a:schemeClr val="tx2"/>
                </a:solidFill>
              </a:rPr>
              <a:t>Article sent to </a:t>
            </a:r>
            <a:r>
              <a:rPr lang="en-GB" sz="2000" dirty="0" err="1">
                <a:solidFill>
                  <a:schemeClr val="tx2"/>
                </a:solidFill>
              </a:rPr>
              <a:t>Rightslink</a:t>
            </a:r>
            <a:r>
              <a:rPr lang="en-GB" sz="2000" i="1" baseline="30000" dirty="0">
                <a:solidFill>
                  <a:schemeClr val="tx2"/>
                </a:solidFill>
                <a:latin typeface="Frutiger LT Std 45 Light" panose="020B0402020204020204" pitchFamily="34" charset="0"/>
                <a:cs typeface="Segoe UI Light" panose="020B0502040204020203" pitchFamily="34" charset="0"/>
              </a:rPr>
              <a:t>®</a:t>
            </a:r>
            <a:endParaRPr lang="en-GB" sz="2000" dirty="0">
              <a:solidFill>
                <a:schemeClr val="tx2"/>
              </a:solidFill>
            </a:endParaRPr>
          </a:p>
        </p:txBody>
      </p:sp>
      <p:sp>
        <p:nvSpPr>
          <p:cNvPr id="35" name="TextBox 34">
            <a:extLst>
              <a:ext uri="{FF2B5EF4-FFF2-40B4-BE49-F238E27FC236}">
                <a16:creationId xmlns:a16="http://schemas.microsoft.com/office/drawing/2014/main" id="{3BAC5331-80FD-79A7-3A3D-63D6EBB9D9F1}"/>
              </a:ext>
            </a:extLst>
          </p:cNvPr>
          <p:cNvSpPr txBox="1"/>
          <p:nvPr/>
        </p:nvSpPr>
        <p:spPr>
          <a:xfrm>
            <a:off x="7673565" y="3426431"/>
            <a:ext cx="1571946" cy="707886"/>
          </a:xfrm>
          <a:prstGeom prst="rect">
            <a:avLst/>
          </a:prstGeom>
          <a:noFill/>
        </p:spPr>
        <p:txBody>
          <a:bodyPr wrap="square" rtlCol="0">
            <a:spAutoFit/>
          </a:bodyPr>
          <a:lstStyle/>
          <a:p>
            <a:pPr algn="ctr"/>
            <a:r>
              <a:rPr lang="en-GB" sz="2000" dirty="0">
                <a:solidFill>
                  <a:schemeClr val="tx2"/>
                </a:solidFill>
              </a:rPr>
              <a:t>Funding approved*</a:t>
            </a:r>
          </a:p>
        </p:txBody>
      </p:sp>
      <p:sp>
        <p:nvSpPr>
          <p:cNvPr id="36" name="TextBox 35">
            <a:extLst>
              <a:ext uri="{FF2B5EF4-FFF2-40B4-BE49-F238E27FC236}">
                <a16:creationId xmlns:a16="http://schemas.microsoft.com/office/drawing/2014/main" id="{6CE70898-FDE9-8DD9-A291-BE63BE34A10C}"/>
              </a:ext>
            </a:extLst>
          </p:cNvPr>
          <p:cNvSpPr txBox="1"/>
          <p:nvPr/>
        </p:nvSpPr>
        <p:spPr>
          <a:xfrm>
            <a:off x="9930775" y="3426431"/>
            <a:ext cx="1571946" cy="707886"/>
          </a:xfrm>
          <a:prstGeom prst="rect">
            <a:avLst/>
          </a:prstGeom>
          <a:noFill/>
        </p:spPr>
        <p:txBody>
          <a:bodyPr wrap="square" rtlCol="0">
            <a:spAutoFit/>
          </a:bodyPr>
          <a:lstStyle/>
          <a:p>
            <a:pPr algn="ctr"/>
            <a:r>
              <a:rPr lang="en-GB" sz="2000" dirty="0">
                <a:solidFill>
                  <a:schemeClr val="tx2"/>
                </a:solidFill>
              </a:rPr>
              <a:t>Transaction complete</a:t>
            </a:r>
          </a:p>
        </p:txBody>
      </p:sp>
    </p:spTree>
    <p:extLst>
      <p:ext uri="{BB962C8B-B14F-4D97-AF65-F5344CB8AC3E}">
        <p14:creationId xmlns:p14="http://schemas.microsoft.com/office/powerpoint/2010/main" val="223256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D929-6BC3-B204-D389-D2A4C8063E0E}"/>
              </a:ext>
            </a:extLst>
          </p:cNvPr>
          <p:cNvSpPr>
            <a:spLocks noGrp="1"/>
          </p:cNvSpPr>
          <p:nvPr>
            <p:ph type="title"/>
          </p:nvPr>
        </p:nvSpPr>
        <p:spPr/>
        <p:txBody>
          <a:bodyPr>
            <a:normAutofit fontScale="90000"/>
          </a:bodyPr>
          <a:lstStyle/>
          <a:p>
            <a:r>
              <a:rPr lang="en-US" b="1" dirty="0"/>
              <a:t>Confirmation</a:t>
            </a:r>
          </a:p>
        </p:txBody>
      </p:sp>
      <p:sp>
        <p:nvSpPr>
          <p:cNvPr id="5" name="Slide Number Placeholder 4">
            <a:extLst>
              <a:ext uri="{FF2B5EF4-FFF2-40B4-BE49-F238E27FC236}">
                <a16:creationId xmlns:a16="http://schemas.microsoft.com/office/drawing/2014/main" id="{0D817167-5BDA-A182-EBE9-9D4C11F9BD9B}"/>
              </a:ext>
            </a:extLst>
          </p:cNvPr>
          <p:cNvSpPr>
            <a:spLocks noGrp="1"/>
          </p:cNvSpPr>
          <p:nvPr>
            <p:ph type="sldNum" sz="quarter" idx="4"/>
          </p:nvPr>
        </p:nvSpPr>
        <p:spPr/>
        <p:txBody>
          <a:bodyPr/>
          <a:lstStyle/>
          <a:p>
            <a:fld id="{7AA87F2A-747F-4867-A457-B88EE47601C9}" type="slidenum">
              <a:rPr lang="en-GB" smtClean="0"/>
              <a:t>12</a:t>
            </a:fld>
            <a:endParaRPr lang="en-GB"/>
          </a:p>
        </p:txBody>
      </p:sp>
      <p:sp>
        <p:nvSpPr>
          <p:cNvPr id="6" name="Rectangle 5">
            <a:extLst>
              <a:ext uri="{FF2B5EF4-FFF2-40B4-BE49-F238E27FC236}">
                <a16:creationId xmlns:a16="http://schemas.microsoft.com/office/drawing/2014/main" id="{D9968CD1-A32A-4277-EB5A-088E3BB7EFF2}"/>
              </a:ext>
            </a:extLst>
          </p:cNvPr>
          <p:cNvSpPr/>
          <p:nvPr/>
        </p:nvSpPr>
        <p:spPr>
          <a:xfrm>
            <a:off x="1605007" y="3339473"/>
            <a:ext cx="4299783" cy="1707775"/>
          </a:xfrm>
          <a:prstGeom prst="rect">
            <a:avLst/>
          </a:prstGeom>
        </p:spPr>
        <p:txBody>
          <a:bodyPr wrap="square" lIns="68580" tIns="34290" rIns="68580" bIns="34290" anchor="ctr">
            <a:spAutoFit/>
          </a:bodyPr>
          <a:lstStyle/>
          <a:p>
            <a:pPr algn="ctr">
              <a:lnSpc>
                <a:spcPct val="120000"/>
              </a:lnSpc>
            </a:pPr>
            <a:r>
              <a:rPr lang="en-GB" dirty="0">
                <a:solidFill>
                  <a:schemeClr val="tx2"/>
                </a:solidFill>
                <a:latin typeface="Frutiger LT Std 45 Light"/>
                <a:cs typeface="Segoe UI Light"/>
              </a:rPr>
              <a:t>Notification sent to the corresponding author to confirm that the APC waiver/discount has been approved and applied, and that the article will be published OA. </a:t>
            </a:r>
          </a:p>
        </p:txBody>
      </p:sp>
      <p:pic>
        <p:nvPicPr>
          <p:cNvPr id="3" name="Picture 2">
            <a:extLst>
              <a:ext uri="{FF2B5EF4-FFF2-40B4-BE49-F238E27FC236}">
                <a16:creationId xmlns:a16="http://schemas.microsoft.com/office/drawing/2014/main" id="{74C5A936-6C85-7685-A332-AEBAA3381C50}"/>
              </a:ext>
            </a:extLst>
          </p:cNvPr>
          <p:cNvPicPr>
            <a:picLocks noChangeAspect="1"/>
          </p:cNvPicPr>
          <p:nvPr/>
        </p:nvPicPr>
        <p:blipFill rotWithShape="1">
          <a:blip r:embed="rId3">
            <a:extLst>
              <a:ext uri="{28A0092B-C50C-407E-A947-70E740481C1C}">
                <a14:useLocalDpi xmlns:a14="http://schemas.microsoft.com/office/drawing/2010/main" val="0"/>
              </a:ext>
            </a:extLst>
          </a:blip>
          <a:srcRect t="18640" b="-1"/>
          <a:stretch/>
        </p:blipFill>
        <p:spPr>
          <a:xfrm>
            <a:off x="6287211" y="2177143"/>
            <a:ext cx="4479040" cy="4082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26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aight Connector 3">
            <a:extLst>
              <a:ext uri="{FF2B5EF4-FFF2-40B4-BE49-F238E27FC236}">
                <a16:creationId xmlns:a16="http://schemas.microsoft.com/office/drawing/2014/main" id="{03099624-9885-0C5A-E8EA-85FAE01EE67F}"/>
              </a:ext>
            </a:extLst>
          </p:cNvPr>
          <p:cNvSpPr/>
          <p:nvPr/>
        </p:nvSpPr>
        <p:spPr>
          <a:xfrm>
            <a:off x="8403977" y="3803030"/>
            <a:ext cx="209204" cy="2092044"/>
          </a:xfrm>
          <a:custGeom>
            <a:avLst/>
            <a:gdLst/>
            <a:ahLst/>
            <a:cxnLst/>
            <a:rect l="0" t="0" r="0" b="0"/>
            <a:pathLst>
              <a:path>
                <a:moveTo>
                  <a:pt x="0" y="0"/>
                </a:moveTo>
                <a:lnTo>
                  <a:pt x="0" y="2092044"/>
                </a:lnTo>
                <a:lnTo>
                  <a:pt x="209204" y="2092044"/>
                </a:lnTo>
              </a:path>
            </a:pathLst>
          </a:custGeom>
          <a:noFill/>
          <a:ln>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3">
            <a:extLst>
              <a:ext uri="{FF2B5EF4-FFF2-40B4-BE49-F238E27FC236}">
                <a16:creationId xmlns:a16="http://schemas.microsoft.com/office/drawing/2014/main" id="{3128F8AA-DFD3-B729-3FE7-DCC01BC8EFC4}"/>
              </a:ext>
            </a:extLst>
          </p:cNvPr>
          <p:cNvSpPr/>
          <p:nvPr/>
        </p:nvSpPr>
        <p:spPr>
          <a:xfrm>
            <a:off x="8403977" y="3914973"/>
            <a:ext cx="209204" cy="715423"/>
          </a:xfrm>
          <a:custGeom>
            <a:avLst/>
            <a:gdLst/>
            <a:ahLst/>
            <a:cxnLst/>
            <a:rect l="0" t="0" r="0" b="0"/>
            <a:pathLst>
              <a:path>
                <a:moveTo>
                  <a:pt x="0" y="0"/>
                </a:moveTo>
                <a:lnTo>
                  <a:pt x="0" y="784516"/>
                </a:lnTo>
                <a:lnTo>
                  <a:pt x="209204" y="784516"/>
                </a:lnTo>
              </a:path>
            </a:pathLst>
          </a:custGeom>
          <a:noFill/>
          <a:ln>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528394" y="1157575"/>
            <a:ext cx="11062244" cy="450123"/>
          </a:xfrm>
        </p:spPr>
        <p:txBody>
          <a:bodyPr>
            <a:noAutofit/>
          </a:bodyPr>
          <a:lstStyle/>
          <a:p>
            <a:pPr algn="ctr"/>
            <a:r>
              <a:rPr lang="en-GB" dirty="0">
                <a:solidFill>
                  <a:schemeClr val="tx2"/>
                </a:solidFill>
              </a:rPr>
              <a:t>Librarian Touch Points and Messaging</a:t>
            </a:r>
          </a:p>
        </p:txBody>
      </p:sp>
      <p:sp>
        <p:nvSpPr>
          <p:cNvPr id="2" name="Slide Number Placeholder 1">
            <a:extLst>
              <a:ext uri="{FF2B5EF4-FFF2-40B4-BE49-F238E27FC236}">
                <a16:creationId xmlns:a16="http://schemas.microsoft.com/office/drawing/2014/main" id="{7E3F9B38-491A-27FC-9798-63B0B386472B}"/>
              </a:ext>
            </a:extLst>
          </p:cNvPr>
          <p:cNvSpPr>
            <a:spLocks noGrp="1"/>
          </p:cNvSpPr>
          <p:nvPr>
            <p:ph type="sldNum" sz="quarter" idx="4"/>
          </p:nvPr>
        </p:nvSpPr>
        <p:spPr/>
        <p:txBody>
          <a:bodyPr/>
          <a:lstStyle/>
          <a:p>
            <a:fld id="{7AA87F2A-747F-4867-A457-B88EE47601C9}" type="slidenum">
              <a:rPr lang="en-GB" smtClean="0"/>
              <a:t>13</a:t>
            </a:fld>
            <a:endParaRPr lang="en-GB"/>
          </a:p>
        </p:txBody>
      </p:sp>
      <p:sp>
        <p:nvSpPr>
          <p:cNvPr id="4" name="Rectangle 3">
            <a:extLst>
              <a:ext uri="{FF2B5EF4-FFF2-40B4-BE49-F238E27FC236}">
                <a16:creationId xmlns:a16="http://schemas.microsoft.com/office/drawing/2014/main" id="{D8116937-AEC0-B2AD-CC4C-F260907485E0}"/>
              </a:ext>
            </a:extLst>
          </p:cNvPr>
          <p:cNvSpPr/>
          <p:nvPr/>
        </p:nvSpPr>
        <p:spPr>
          <a:xfrm>
            <a:off x="311443" y="1946971"/>
            <a:ext cx="11801788" cy="711862"/>
          </a:xfrm>
          <a:prstGeom prst="rect">
            <a:avLst/>
          </a:prstGeom>
        </p:spPr>
        <p:txBody>
          <a:bodyPr wrap="square" lIns="68580" tIns="34290" rIns="68580" bIns="34290" anchor="t">
            <a:spAutoFit/>
          </a:bodyPr>
          <a:lstStyle/>
          <a:p>
            <a:pPr algn="ctr">
              <a:lnSpc>
                <a:spcPct val="120000"/>
              </a:lnSpc>
            </a:pPr>
            <a:r>
              <a:rPr lang="en-GB" sz="1800" dirty="0">
                <a:solidFill>
                  <a:schemeClr val="tx2"/>
                </a:solidFill>
                <a:latin typeface="Frutiger LT Std 45 Light"/>
                <a:cs typeface="Segoe UI Light"/>
              </a:rPr>
              <a:t>Messaging which may be received by your Agreement Manager administrator for the duration of your Transformative Agreement with Cambridge University Press</a:t>
            </a:r>
          </a:p>
        </p:txBody>
      </p:sp>
      <p:graphicFrame>
        <p:nvGraphicFramePr>
          <p:cNvPr id="5" name="Diagram 4">
            <a:extLst>
              <a:ext uri="{FF2B5EF4-FFF2-40B4-BE49-F238E27FC236}">
                <a16:creationId xmlns:a16="http://schemas.microsoft.com/office/drawing/2014/main" id="{488CD6EB-7959-A8EE-AEA7-AA557A8153F9}"/>
              </a:ext>
            </a:extLst>
          </p:cNvPr>
          <p:cNvGraphicFramePr/>
          <p:nvPr>
            <p:extLst>
              <p:ext uri="{D42A27DB-BD31-4B8C-83A1-F6EECF244321}">
                <p14:modId xmlns:p14="http://schemas.microsoft.com/office/powerpoint/2010/main" val="3182156377"/>
              </p:ext>
            </p:extLst>
          </p:nvPr>
        </p:nvGraphicFramePr>
        <p:xfrm>
          <a:off x="1469101" y="2884964"/>
          <a:ext cx="9253797" cy="3662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AEC9D22A-E301-BE95-C571-32AE5CB4557E}"/>
              </a:ext>
            </a:extLst>
          </p:cNvPr>
          <p:cNvGrpSpPr/>
          <p:nvPr/>
        </p:nvGrpSpPr>
        <p:grpSpPr>
          <a:xfrm>
            <a:off x="8613181" y="4072012"/>
            <a:ext cx="2612058" cy="1046022"/>
            <a:chOff x="3999285" y="1308119"/>
            <a:chExt cx="1704272" cy="1046022"/>
          </a:xfrm>
        </p:grpSpPr>
        <p:sp>
          <p:nvSpPr>
            <p:cNvPr id="8" name="Rectangle: Rounded Corners 7">
              <a:extLst>
                <a:ext uri="{FF2B5EF4-FFF2-40B4-BE49-F238E27FC236}">
                  <a16:creationId xmlns:a16="http://schemas.microsoft.com/office/drawing/2014/main" id="{17A96DDB-4778-CEB1-386E-9D7BACE6B19C}"/>
                </a:ext>
              </a:extLst>
            </p:cNvPr>
            <p:cNvSpPr/>
            <p:nvPr/>
          </p:nvSpPr>
          <p:spPr>
            <a:xfrm>
              <a:off x="3999285" y="1308119"/>
              <a:ext cx="1673635" cy="1046022"/>
            </a:xfrm>
            <a:prstGeom prst="roundRect">
              <a:avLst>
                <a:gd name="adj" fmla="val 1000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Rounded Corners 4">
              <a:extLst>
                <a:ext uri="{FF2B5EF4-FFF2-40B4-BE49-F238E27FC236}">
                  <a16:creationId xmlns:a16="http://schemas.microsoft.com/office/drawing/2014/main" id="{17F66D4F-DF09-1C6E-7103-8F99EA70A0ED}"/>
                </a:ext>
              </a:extLst>
            </p:cNvPr>
            <p:cNvSpPr txBox="1"/>
            <p:nvPr/>
          </p:nvSpPr>
          <p:spPr>
            <a:xfrm>
              <a:off x="4029922" y="1338756"/>
              <a:ext cx="1673635" cy="98474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600" kern="1200" dirty="0">
                  <a:solidFill>
                    <a:schemeClr val="tx2"/>
                  </a:solidFill>
                </a:rPr>
                <a:t>Follow the instructions and complete the reset password process to log into Agreement Manager</a:t>
              </a:r>
            </a:p>
          </p:txBody>
        </p:sp>
      </p:grpSp>
      <p:grpSp>
        <p:nvGrpSpPr>
          <p:cNvPr id="10" name="Group 9">
            <a:extLst>
              <a:ext uri="{FF2B5EF4-FFF2-40B4-BE49-F238E27FC236}">
                <a16:creationId xmlns:a16="http://schemas.microsoft.com/office/drawing/2014/main" id="{888CB543-A459-6DB9-44C4-550F5AF53EC8}"/>
              </a:ext>
            </a:extLst>
          </p:cNvPr>
          <p:cNvGrpSpPr/>
          <p:nvPr/>
        </p:nvGrpSpPr>
        <p:grpSpPr>
          <a:xfrm>
            <a:off x="8613181" y="5344165"/>
            <a:ext cx="2306102" cy="1046022"/>
            <a:chOff x="3999285" y="1308119"/>
            <a:chExt cx="1673635" cy="1046022"/>
          </a:xfrm>
        </p:grpSpPr>
        <p:sp>
          <p:nvSpPr>
            <p:cNvPr id="11" name="Rectangle: Rounded Corners 10">
              <a:extLst>
                <a:ext uri="{FF2B5EF4-FFF2-40B4-BE49-F238E27FC236}">
                  <a16:creationId xmlns:a16="http://schemas.microsoft.com/office/drawing/2014/main" id="{F474D806-88C2-5523-ADCD-3039370F17F4}"/>
                </a:ext>
              </a:extLst>
            </p:cNvPr>
            <p:cNvSpPr/>
            <p:nvPr/>
          </p:nvSpPr>
          <p:spPr>
            <a:xfrm>
              <a:off x="3999285" y="1308119"/>
              <a:ext cx="1673635" cy="1046022"/>
            </a:xfrm>
            <a:prstGeom prst="roundRect">
              <a:avLst>
                <a:gd name="adj" fmla="val 1000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6B3411A4-707D-3695-8400-974B9657BFBD}"/>
                </a:ext>
              </a:extLst>
            </p:cNvPr>
            <p:cNvSpPr txBox="1"/>
            <p:nvPr/>
          </p:nvSpPr>
          <p:spPr>
            <a:xfrm>
              <a:off x="4029922" y="1338756"/>
              <a:ext cx="1612361" cy="98474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600" kern="1200" dirty="0">
                  <a:solidFill>
                    <a:schemeClr val="tx2"/>
                  </a:solidFill>
                </a:rPr>
                <a:t>User invited to log in to Institutional Portal to review and act upon the request</a:t>
              </a:r>
            </a:p>
          </p:txBody>
        </p:sp>
      </p:grpSp>
      <p:sp>
        <p:nvSpPr>
          <p:cNvPr id="14" name="Rectangle: Rounded Corners 13">
            <a:extLst>
              <a:ext uri="{FF2B5EF4-FFF2-40B4-BE49-F238E27FC236}">
                <a16:creationId xmlns:a16="http://schemas.microsoft.com/office/drawing/2014/main" id="{0CCE5F35-56BF-FDE7-88FD-C4308ED4FCBA}"/>
              </a:ext>
            </a:extLst>
          </p:cNvPr>
          <p:cNvSpPr/>
          <p:nvPr/>
        </p:nvSpPr>
        <p:spPr>
          <a:xfrm>
            <a:off x="8613181" y="4072012"/>
            <a:ext cx="2612058" cy="1015385"/>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7D356E2-8069-1372-7106-0B76ED0E0782}"/>
              </a:ext>
            </a:extLst>
          </p:cNvPr>
          <p:cNvSpPr/>
          <p:nvPr/>
        </p:nvSpPr>
        <p:spPr>
          <a:xfrm>
            <a:off x="8626000" y="5338835"/>
            <a:ext cx="2634643" cy="108731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864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703054" y="810389"/>
            <a:ext cx="11062244" cy="450123"/>
          </a:xfrm>
        </p:spPr>
        <p:txBody>
          <a:bodyPr>
            <a:noAutofit/>
          </a:bodyPr>
          <a:lstStyle/>
          <a:p>
            <a:pPr algn="ctr"/>
            <a:r>
              <a:rPr lang="en-GB" dirty="0">
                <a:solidFill>
                  <a:schemeClr val="tx2"/>
                </a:solidFill>
              </a:rPr>
              <a:t>Author Touch Points and Messaging</a:t>
            </a:r>
          </a:p>
        </p:txBody>
      </p:sp>
      <p:sp>
        <p:nvSpPr>
          <p:cNvPr id="2" name="Slide Number Placeholder 1">
            <a:extLst>
              <a:ext uri="{FF2B5EF4-FFF2-40B4-BE49-F238E27FC236}">
                <a16:creationId xmlns:a16="http://schemas.microsoft.com/office/drawing/2014/main" id="{7E3F9B38-491A-27FC-9798-63B0B386472B}"/>
              </a:ext>
            </a:extLst>
          </p:cNvPr>
          <p:cNvSpPr>
            <a:spLocks noGrp="1"/>
          </p:cNvSpPr>
          <p:nvPr>
            <p:ph type="sldNum" sz="quarter" idx="4"/>
          </p:nvPr>
        </p:nvSpPr>
        <p:spPr/>
        <p:txBody>
          <a:bodyPr/>
          <a:lstStyle/>
          <a:p>
            <a:fld id="{7AA87F2A-747F-4867-A457-B88EE47601C9}" type="slidenum">
              <a:rPr lang="en-GB" smtClean="0"/>
              <a:t>14</a:t>
            </a:fld>
            <a:endParaRPr lang="en-GB"/>
          </a:p>
        </p:txBody>
      </p:sp>
      <p:graphicFrame>
        <p:nvGraphicFramePr>
          <p:cNvPr id="5" name="Diagram 4">
            <a:extLst>
              <a:ext uri="{FF2B5EF4-FFF2-40B4-BE49-F238E27FC236}">
                <a16:creationId xmlns:a16="http://schemas.microsoft.com/office/drawing/2014/main" id="{488CD6EB-7959-A8EE-AEA7-AA557A8153F9}"/>
              </a:ext>
            </a:extLst>
          </p:cNvPr>
          <p:cNvGraphicFramePr/>
          <p:nvPr>
            <p:extLst>
              <p:ext uri="{D42A27DB-BD31-4B8C-83A1-F6EECF244321}">
                <p14:modId xmlns:p14="http://schemas.microsoft.com/office/powerpoint/2010/main" val="1192860232"/>
              </p:ext>
            </p:extLst>
          </p:nvPr>
        </p:nvGraphicFramePr>
        <p:xfrm>
          <a:off x="297873" y="1705510"/>
          <a:ext cx="11596254" cy="4841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AEC9D22A-E301-BE95-C571-32AE5CB4557E}"/>
              </a:ext>
            </a:extLst>
          </p:cNvPr>
          <p:cNvGrpSpPr/>
          <p:nvPr/>
        </p:nvGrpSpPr>
        <p:grpSpPr>
          <a:xfrm>
            <a:off x="8621183" y="3017725"/>
            <a:ext cx="2611241" cy="2099146"/>
            <a:chOff x="3969181" y="254995"/>
            <a:chExt cx="1703739" cy="2099146"/>
          </a:xfrm>
        </p:grpSpPr>
        <p:sp>
          <p:nvSpPr>
            <p:cNvPr id="8" name="Rectangle: Rounded Corners 7">
              <a:extLst>
                <a:ext uri="{FF2B5EF4-FFF2-40B4-BE49-F238E27FC236}">
                  <a16:creationId xmlns:a16="http://schemas.microsoft.com/office/drawing/2014/main" id="{17A96DDB-4778-CEB1-386E-9D7BACE6B19C}"/>
                </a:ext>
              </a:extLst>
            </p:cNvPr>
            <p:cNvSpPr/>
            <p:nvPr/>
          </p:nvSpPr>
          <p:spPr>
            <a:xfrm>
              <a:off x="3999285" y="1308119"/>
              <a:ext cx="1673635" cy="1046022"/>
            </a:xfrm>
            <a:prstGeom prst="roundRect">
              <a:avLst>
                <a:gd name="adj" fmla="val 1000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Rounded Corners 4">
              <a:extLst>
                <a:ext uri="{FF2B5EF4-FFF2-40B4-BE49-F238E27FC236}">
                  <a16:creationId xmlns:a16="http://schemas.microsoft.com/office/drawing/2014/main" id="{17F66D4F-DF09-1C6E-7103-8F99EA70A0ED}"/>
                </a:ext>
              </a:extLst>
            </p:cNvPr>
            <p:cNvSpPr txBox="1"/>
            <p:nvPr/>
          </p:nvSpPr>
          <p:spPr>
            <a:xfrm>
              <a:off x="3969181" y="254995"/>
              <a:ext cx="1673635" cy="98474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300" kern="1200" dirty="0">
                  <a:solidFill>
                    <a:schemeClr val="tx2"/>
                  </a:solidFill>
                </a:rPr>
                <a:t>This is the key decision point fo</a:t>
              </a:r>
              <a:r>
                <a:rPr lang="en-GB" sz="1300" dirty="0">
                  <a:solidFill>
                    <a:schemeClr val="tx2"/>
                  </a:solidFill>
                </a:rPr>
                <a:t>r the author to make their article open access. </a:t>
              </a:r>
              <a:r>
                <a:rPr lang="en-GB" sz="1300" kern="1200" dirty="0">
                  <a:solidFill>
                    <a:schemeClr val="tx2"/>
                  </a:solidFill>
                </a:rPr>
                <a:t>Auth</a:t>
              </a:r>
              <a:r>
                <a:rPr lang="en-GB" sz="1300" dirty="0">
                  <a:solidFill>
                    <a:schemeClr val="tx2"/>
                  </a:solidFill>
                </a:rPr>
                <a:t>or must complete their author publishing agreement and choose Open Access.</a:t>
              </a:r>
              <a:endParaRPr lang="en-GB" sz="1300" kern="1200" dirty="0">
                <a:solidFill>
                  <a:schemeClr val="tx2"/>
                </a:solidFill>
              </a:endParaRPr>
            </a:p>
          </p:txBody>
        </p:sp>
      </p:grpSp>
      <p:grpSp>
        <p:nvGrpSpPr>
          <p:cNvPr id="10" name="Group 9">
            <a:extLst>
              <a:ext uri="{FF2B5EF4-FFF2-40B4-BE49-F238E27FC236}">
                <a16:creationId xmlns:a16="http://schemas.microsoft.com/office/drawing/2014/main" id="{888CB543-A459-6DB9-44C4-550F5AF53EC8}"/>
              </a:ext>
            </a:extLst>
          </p:cNvPr>
          <p:cNvGrpSpPr/>
          <p:nvPr/>
        </p:nvGrpSpPr>
        <p:grpSpPr>
          <a:xfrm>
            <a:off x="8792897" y="4305866"/>
            <a:ext cx="2306102" cy="1046022"/>
            <a:chOff x="3999285" y="1308119"/>
            <a:chExt cx="1673635" cy="1046022"/>
          </a:xfrm>
        </p:grpSpPr>
        <p:sp>
          <p:nvSpPr>
            <p:cNvPr id="11" name="Rectangle: Rounded Corners 10">
              <a:extLst>
                <a:ext uri="{FF2B5EF4-FFF2-40B4-BE49-F238E27FC236}">
                  <a16:creationId xmlns:a16="http://schemas.microsoft.com/office/drawing/2014/main" id="{F474D806-88C2-5523-ADCD-3039370F17F4}"/>
                </a:ext>
              </a:extLst>
            </p:cNvPr>
            <p:cNvSpPr/>
            <p:nvPr/>
          </p:nvSpPr>
          <p:spPr>
            <a:xfrm>
              <a:off x="3999285" y="1308119"/>
              <a:ext cx="1673635" cy="1046022"/>
            </a:xfrm>
            <a:prstGeom prst="roundRect">
              <a:avLst>
                <a:gd name="adj" fmla="val 1000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6B3411A4-707D-3695-8400-974B9657BFBD}"/>
                </a:ext>
              </a:extLst>
            </p:cNvPr>
            <p:cNvSpPr txBox="1"/>
            <p:nvPr/>
          </p:nvSpPr>
          <p:spPr>
            <a:xfrm>
              <a:off x="4029922" y="1338756"/>
              <a:ext cx="1612361" cy="98474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600" kern="1200" dirty="0">
                  <a:solidFill>
                    <a:schemeClr val="tx2"/>
                  </a:solidFill>
                </a:rPr>
                <a:t>None required if the author has completed their author publishing agreement</a:t>
              </a:r>
            </a:p>
          </p:txBody>
        </p:sp>
      </p:grpSp>
      <p:sp>
        <p:nvSpPr>
          <p:cNvPr id="14" name="Rectangle: Rounded Corners 13">
            <a:extLst>
              <a:ext uri="{FF2B5EF4-FFF2-40B4-BE49-F238E27FC236}">
                <a16:creationId xmlns:a16="http://schemas.microsoft.com/office/drawing/2014/main" id="{0CCE5F35-56BF-FDE7-88FD-C4308ED4FCBA}"/>
              </a:ext>
            </a:extLst>
          </p:cNvPr>
          <p:cNvSpPr/>
          <p:nvPr/>
        </p:nvSpPr>
        <p:spPr>
          <a:xfrm>
            <a:off x="8613181" y="2974198"/>
            <a:ext cx="2612058" cy="1015385"/>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7D356E2-8069-1372-7106-0B76ED0E0782}"/>
              </a:ext>
            </a:extLst>
          </p:cNvPr>
          <p:cNvSpPr/>
          <p:nvPr/>
        </p:nvSpPr>
        <p:spPr>
          <a:xfrm>
            <a:off x="8657049" y="4223437"/>
            <a:ext cx="2634643" cy="108731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raight Connector 3">
            <a:extLst>
              <a:ext uri="{FF2B5EF4-FFF2-40B4-BE49-F238E27FC236}">
                <a16:creationId xmlns:a16="http://schemas.microsoft.com/office/drawing/2014/main" id="{29BE4C9B-800D-9A56-C39B-73F0AFB9E7B7}"/>
              </a:ext>
            </a:extLst>
          </p:cNvPr>
          <p:cNvSpPr/>
          <p:nvPr/>
        </p:nvSpPr>
        <p:spPr>
          <a:xfrm>
            <a:off x="8386943" y="2761248"/>
            <a:ext cx="263692" cy="3286363"/>
          </a:xfrm>
          <a:custGeom>
            <a:avLst/>
            <a:gdLst/>
            <a:ahLst/>
            <a:cxnLst/>
            <a:rect l="0" t="0" r="0" b="0"/>
            <a:pathLst>
              <a:path>
                <a:moveTo>
                  <a:pt x="0" y="0"/>
                </a:moveTo>
                <a:lnTo>
                  <a:pt x="0" y="3286363"/>
                </a:lnTo>
                <a:lnTo>
                  <a:pt x="263692" y="32863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oup 18">
            <a:extLst>
              <a:ext uri="{FF2B5EF4-FFF2-40B4-BE49-F238E27FC236}">
                <a16:creationId xmlns:a16="http://schemas.microsoft.com/office/drawing/2014/main" id="{7154FBA1-ED1F-D409-3773-AAE412A2170C}"/>
              </a:ext>
            </a:extLst>
          </p:cNvPr>
          <p:cNvGrpSpPr/>
          <p:nvPr/>
        </p:nvGrpSpPr>
        <p:grpSpPr>
          <a:xfrm>
            <a:off x="8750683" y="5541602"/>
            <a:ext cx="2306102" cy="1046022"/>
            <a:chOff x="3999285" y="1308119"/>
            <a:chExt cx="1673635" cy="1046022"/>
          </a:xfrm>
        </p:grpSpPr>
        <p:sp>
          <p:nvSpPr>
            <p:cNvPr id="20" name="Rectangle: Rounded Corners 19">
              <a:extLst>
                <a:ext uri="{FF2B5EF4-FFF2-40B4-BE49-F238E27FC236}">
                  <a16:creationId xmlns:a16="http://schemas.microsoft.com/office/drawing/2014/main" id="{2767D435-53EB-F910-0F55-0DE27FAD63E4}"/>
                </a:ext>
              </a:extLst>
            </p:cNvPr>
            <p:cNvSpPr/>
            <p:nvPr/>
          </p:nvSpPr>
          <p:spPr>
            <a:xfrm>
              <a:off x="3999285" y="1308119"/>
              <a:ext cx="1673635" cy="1046022"/>
            </a:xfrm>
            <a:prstGeom prst="roundRect">
              <a:avLst>
                <a:gd name="adj" fmla="val 1000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4">
              <a:extLst>
                <a:ext uri="{FF2B5EF4-FFF2-40B4-BE49-F238E27FC236}">
                  <a16:creationId xmlns:a16="http://schemas.microsoft.com/office/drawing/2014/main" id="{00261384-3C2A-387C-4A0E-5EF6B3661C42}"/>
                </a:ext>
              </a:extLst>
            </p:cNvPr>
            <p:cNvSpPr txBox="1"/>
            <p:nvPr/>
          </p:nvSpPr>
          <p:spPr>
            <a:xfrm>
              <a:off x="4029922" y="1338756"/>
              <a:ext cx="1612361" cy="98474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600" kern="1200" dirty="0">
                  <a:solidFill>
                    <a:schemeClr val="tx2"/>
                  </a:solidFill>
                </a:rPr>
                <a:t>None. Information only.</a:t>
              </a:r>
            </a:p>
          </p:txBody>
        </p:sp>
      </p:grpSp>
      <p:sp>
        <p:nvSpPr>
          <p:cNvPr id="22" name="Rectangle: Rounded Corners 21">
            <a:extLst>
              <a:ext uri="{FF2B5EF4-FFF2-40B4-BE49-F238E27FC236}">
                <a16:creationId xmlns:a16="http://schemas.microsoft.com/office/drawing/2014/main" id="{87F6DDDF-ACC6-24BF-64AE-DCB39C926DD9}"/>
              </a:ext>
            </a:extLst>
          </p:cNvPr>
          <p:cNvSpPr/>
          <p:nvPr/>
        </p:nvSpPr>
        <p:spPr>
          <a:xfrm>
            <a:off x="8667322" y="5453095"/>
            <a:ext cx="2634643" cy="108731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2F1F0A32-ABAA-6392-C031-B8EE9402CA90}"/>
              </a:ext>
            </a:extLst>
          </p:cNvPr>
          <p:cNvCxnSpPr>
            <a:cxnSpLocks/>
          </p:cNvCxnSpPr>
          <p:nvPr/>
        </p:nvCxnSpPr>
        <p:spPr>
          <a:xfrm>
            <a:off x="8383145" y="4688732"/>
            <a:ext cx="2674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AAC513-583E-C6D8-6376-F1A185CF01B3}"/>
              </a:ext>
            </a:extLst>
          </p:cNvPr>
          <p:cNvCxnSpPr>
            <a:cxnSpLocks/>
          </p:cNvCxnSpPr>
          <p:nvPr/>
        </p:nvCxnSpPr>
        <p:spPr>
          <a:xfrm>
            <a:off x="8383145" y="3429000"/>
            <a:ext cx="2300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95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804880-2EE7-2E55-BD11-4E268C1645D9}"/>
              </a:ext>
            </a:extLst>
          </p:cNvPr>
          <p:cNvSpPr>
            <a:spLocks noGrp="1"/>
          </p:cNvSpPr>
          <p:nvPr>
            <p:ph type="sldNum" sz="quarter" idx="4"/>
          </p:nvPr>
        </p:nvSpPr>
        <p:spPr/>
        <p:txBody>
          <a:bodyPr/>
          <a:lstStyle/>
          <a:p>
            <a:fld id="{7AA87F2A-747F-4867-A457-B88EE47601C9}" type="slidenum">
              <a:rPr lang="en-GB" smtClean="0"/>
              <a:t>15</a:t>
            </a:fld>
            <a:endParaRPr lang="en-GB"/>
          </a:p>
        </p:txBody>
      </p:sp>
      <p:grpSp>
        <p:nvGrpSpPr>
          <p:cNvPr id="2" name="Group 1">
            <a:extLst>
              <a:ext uri="{FF2B5EF4-FFF2-40B4-BE49-F238E27FC236}">
                <a16:creationId xmlns:a16="http://schemas.microsoft.com/office/drawing/2014/main" id="{29F973DF-E026-A725-95B5-E3D0E9BA2582}"/>
              </a:ext>
            </a:extLst>
          </p:cNvPr>
          <p:cNvGrpSpPr/>
          <p:nvPr/>
        </p:nvGrpSpPr>
        <p:grpSpPr>
          <a:xfrm>
            <a:off x="6970085" y="1235489"/>
            <a:ext cx="4841039" cy="3731259"/>
            <a:chOff x="4957380" y="2168754"/>
            <a:chExt cx="4460204" cy="3683056"/>
          </a:xfrm>
        </p:grpSpPr>
        <p:grpSp>
          <p:nvGrpSpPr>
            <p:cNvPr id="4" name="Group 3">
              <a:extLst>
                <a:ext uri="{FF2B5EF4-FFF2-40B4-BE49-F238E27FC236}">
                  <a16:creationId xmlns:a16="http://schemas.microsoft.com/office/drawing/2014/main" id="{5C83EA6C-32CA-F07B-A38C-6197EFA2D4B5}"/>
                </a:ext>
              </a:extLst>
            </p:cNvPr>
            <p:cNvGrpSpPr/>
            <p:nvPr/>
          </p:nvGrpSpPr>
          <p:grpSpPr>
            <a:xfrm>
              <a:off x="4957380" y="2168754"/>
              <a:ext cx="278826" cy="3683056"/>
              <a:chOff x="5940632" y="2205753"/>
              <a:chExt cx="278826" cy="3683056"/>
            </a:xfrm>
          </p:grpSpPr>
          <p:cxnSp>
            <p:nvCxnSpPr>
              <p:cNvPr id="11" name="Straight Connector 10">
                <a:extLst>
                  <a:ext uri="{FF2B5EF4-FFF2-40B4-BE49-F238E27FC236}">
                    <a16:creationId xmlns:a16="http://schemas.microsoft.com/office/drawing/2014/main" id="{C3EFDE1C-55E4-FB54-6C65-0E0B3796D5D8}"/>
                  </a:ext>
                </a:extLst>
              </p:cNvPr>
              <p:cNvCxnSpPr>
                <a:cxnSpLocks/>
              </p:cNvCxnSpPr>
              <p:nvPr/>
            </p:nvCxnSpPr>
            <p:spPr>
              <a:xfrm>
                <a:off x="6065941" y="2676176"/>
                <a:ext cx="0" cy="3212633"/>
              </a:xfrm>
              <a:prstGeom prst="line">
                <a:avLst/>
              </a:prstGeom>
              <a:ln w="9525">
                <a:solidFill>
                  <a:schemeClr val="bg1">
                    <a:lumMod val="65000"/>
                    <a:alpha val="44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Freeform 33">
                <a:extLst>
                  <a:ext uri="{FF2B5EF4-FFF2-40B4-BE49-F238E27FC236}">
                    <a16:creationId xmlns:a16="http://schemas.microsoft.com/office/drawing/2014/main" id="{D7691D48-C6C8-98E9-2130-CD080CBA113F}"/>
                  </a:ext>
                </a:extLst>
              </p:cNvPr>
              <p:cNvSpPr>
                <a:spLocks noChangeArrowheads="1"/>
              </p:cNvSpPr>
              <p:nvPr/>
            </p:nvSpPr>
            <p:spPr bwMode="auto">
              <a:xfrm>
                <a:off x="6004906" y="2205753"/>
                <a:ext cx="107948" cy="11357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nvGrpSpPr>
              <p:cNvPr id="15" name="Group 14">
                <a:extLst>
                  <a:ext uri="{FF2B5EF4-FFF2-40B4-BE49-F238E27FC236}">
                    <a16:creationId xmlns:a16="http://schemas.microsoft.com/office/drawing/2014/main" id="{2FD65831-97E1-F2A3-CBD1-1F5E360F6E32}"/>
                  </a:ext>
                </a:extLst>
              </p:cNvPr>
              <p:cNvGrpSpPr/>
              <p:nvPr/>
            </p:nvGrpSpPr>
            <p:grpSpPr>
              <a:xfrm>
                <a:off x="5940632" y="3748821"/>
                <a:ext cx="264722" cy="264722"/>
                <a:chOff x="8267612" y="4907214"/>
                <a:chExt cx="502220" cy="502220"/>
              </a:xfrm>
            </p:grpSpPr>
            <p:sp>
              <p:nvSpPr>
                <p:cNvPr id="22" name="Oval 21">
                  <a:extLst>
                    <a:ext uri="{FF2B5EF4-FFF2-40B4-BE49-F238E27FC236}">
                      <a16:creationId xmlns:a16="http://schemas.microsoft.com/office/drawing/2014/main" id="{E930CEA5-A1F3-AD0A-6A28-2758F3B2A65A}"/>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23" name="Freeform 33">
                  <a:extLst>
                    <a:ext uri="{FF2B5EF4-FFF2-40B4-BE49-F238E27FC236}">
                      <a16:creationId xmlns:a16="http://schemas.microsoft.com/office/drawing/2014/main" id="{AE36E5A7-EC4F-D20A-00FD-77BE79BE7DB7}"/>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nvGrpSpPr>
              <p:cNvPr id="16" name="Group 15">
                <a:extLst>
                  <a:ext uri="{FF2B5EF4-FFF2-40B4-BE49-F238E27FC236}">
                    <a16:creationId xmlns:a16="http://schemas.microsoft.com/office/drawing/2014/main" id="{B39C39BA-76EE-030A-8E3D-D950F2271853}"/>
                  </a:ext>
                </a:extLst>
              </p:cNvPr>
              <p:cNvGrpSpPr/>
              <p:nvPr/>
            </p:nvGrpSpPr>
            <p:grpSpPr>
              <a:xfrm>
                <a:off x="5947684" y="5358579"/>
                <a:ext cx="264722" cy="264722"/>
                <a:chOff x="8267612" y="4907214"/>
                <a:chExt cx="502220" cy="502220"/>
              </a:xfrm>
            </p:grpSpPr>
            <p:sp>
              <p:nvSpPr>
                <p:cNvPr id="20" name="Oval 19">
                  <a:extLst>
                    <a:ext uri="{FF2B5EF4-FFF2-40B4-BE49-F238E27FC236}">
                      <a16:creationId xmlns:a16="http://schemas.microsoft.com/office/drawing/2014/main" id="{79AC9C20-7BAE-4B39-0B16-C4D24D8C24A1}"/>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21" name="Freeform 33">
                  <a:extLst>
                    <a:ext uri="{FF2B5EF4-FFF2-40B4-BE49-F238E27FC236}">
                      <a16:creationId xmlns:a16="http://schemas.microsoft.com/office/drawing/2014/main" id="{94ABFD6D-527E-D196-233D-3643582FFD51}"/>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nvGrpSpPr>
              <p:cNvPr id="17" name="Group 16">
                <a:extLst>
                  <a:ext uri="{FF2B5EF4-FFF2-40B4-BE49-F238E27FC236}">
                    <a16:creationId xmlns:a16="http://schemas.microsoft.com/office/drawing/2014/main" id="{61323B32-3DB5-1746-84FF-4CD31BB89BFD}"/>
                  </a:ext>
                </a:extLst>
              </p:cNvPr>
              <p:cNvGrpSpPr/>
              <p:nvPr/>
            </p:nvGrpSpPr>
            <p:grpSpPr>
              <a:xfrm>
                <a:off x="5954736" y="4553699"/>
                <a:ext cx="264722" cy="264722"/>
                <a:chOff x="8267612" y="4907214"/>
                <a:chExt cx="502220" cy="502220"/>
              </a:xfrm>
            </p:grpSpPr>
            <p:sp>
              <p:nvSpPr>
                <p:cNvPr id="18" name="Oval 17">
                  <a:extLst>
                    <a:ext uri="{FF2B5EF4-FFF2-40B4-BE49-F238E27FC236}">
                      <a16:creationId xmlns:a16="http://schemas.microsoft.com/office/drawing/2014/main" id="{C17D0F4C-6BA5-A7A2-D993-035FAF893CB7}"/>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19" name="Freeform 33">
                  <a:extLst>
                    <a:ext uri="{FF2B5EF4-FFF2-40B4-BE49-F238E27FC236}">
                      <a16:creationId xmlns:a16="http://schemas.microsoft.com/office/drawing/2014/main" id="{A4A7D015-9F79-205E-1DFE-ADEC4182B259}"/>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sp>
          <p:nvSpPr>
            <p:cNvPr id="7" name="Rectangle 6">
              <a:extLst>
                <a:ext uri="{FF2B5EF4-FFF2-40B4-BE49-F238E27FC236}">
                  <a16:creationId xmlns:a16="http://schemas.microsoft.com/office/drawing/2014/main" id="{F27A0E4C-5CD7-EF2B-5B4C-BD60F212C066}"/>
                </a:ext>
              </a:extLst>
            </p:cNvPr>
            <p:cNvSpPr/>
            <p:nvPr/>
          </p:nvSpPr>
          <p:spPr>
            <a:xfrm>
              <a:off x="5354165" y="2839250"/>
              <a:ext cx="2891472" cy="364561"/>
            </a:xfrm>
            <a:prstGeom prst="rect">
              <a:avLst/>
            </a:prstGeom>
          </p:spPr>
          <p:txBody>
            <a:bodyPr wrap="none">
              <a:spAutoFit/>
            </a:bodyPr>
            <a:lstStyle/>
            <a:p>
              <a:pPr lvl="0"/>
              <a:r>
                <a:rPr lang="en-IN" dirty="0">
                  <a:solidFill>
                    <a:schemeClr val="bg1"/>
                  </a:solidFill>
                  <a:latin typeface="Frutiger LT Std 45 Light" panose="020B0402020204020204" pitchFamily="34" charset="0"/>
                  <a:cs typeface="Segoe UI" panose="020B0502040204020203" pitchFamily="34" charset="0"/>
                </a:rPr>
                <a:t>The author publishing journey</a:t>
              </a:r>
            </a:p>
          </p:txBody>
        </p:sp>
        <p:sp>
          <p:nvSpPr>
            <p:cNvPr id="8" name="Rectangle 7">
              <a:extLst>
                <a:ext uri="{FF2B5EF4-FFF2-40B4-BE49-F238E27FC236}">
                  <a16:creationId xmlns:a16="http://schemas.microsoft.com/office/drawing/2014/main" id="{CC357F4B-416B-E7AC-9391-62445628DA80}"/>
                </a:ext>
              </a:extLst>
            </p:cNvPr>
            <p:cNvSpPr/>
            <p:nvPr/>
          </p:nvSpPr>
          <p:spPr>
            <a:xfrm>
              <a:off x="5354165" y="3644129"/>
              <a:ext cx="4063419" cy="394941"/>
            </a:xfrm>
            <a:prstGeom prst="rect">
              <a:avLst/>
            </a:prstGeom>
          </p:spPr>
          <p:txBody>
            <a:bodyPr wrap="none">
              <a:spAutoFit/>
            </a:bodyPr>
            <a:lstStyle/>
            <a:p>
              <a:pPr lvl="0"/>
              <a:r>
                <a:rPr lang="en-IN" sz="2000" b="1" dirty="0" err="1">
                  <a:solidFill>
                    <a:schemeClr val="bg1"/>
                  </a:solidFill>
                  <a:latin typeface="Frutiger LT Std 45 Light" panose="020B0402020204020204" pitchFamily="34" charset="0"/>
                  <a:cs typeface="Segoe UI" panose="020B0502040204020203" pitchFamily="34" charset="0"/>
                </a:rPr>
                <a:t>Rightslink</a:t>
              </a:r>
              <a:r>
                <a:rPr lang="en-IN" sz="2000" b="1" dirty="0">
                  <a:solidFill>
                    <a:schemeClr val="bg1"/>
                  </a:solidFill>
                  <a:latin typeface="Frutiger LT Std 45 Light" panose="020B0402020204020204" pitchFamily="34" charset="0"/>
                  <a:cs typeface="Segoe UI" panose="020B0502040204020203" pitchFamily="34" charset="0"/>
                </a:rPr>
                <a:t> OA Agreement Manager</a:t>
              </a:r>
            </a:p>
          </p:txBody>
        </p:sp>
        <p:sp>
          <p:nvSpPr>
            <p:cNvPr id="9" name="Rectangle 8">
              <a:extLst>
                <a:ext uri="{FF2B5EF4-FFF2-40B4-BE49-F238E27FC236}">
                  <a16:creationId xmlns:a16="http://schemas.microsoft.com/office/drawing/2014/main" id="{CF0EAAE0-BB4F-B715-750F-0DF94E593CAE}"/>
                </a:ext>
              </a:extLst>
            </p:cNvPr>
            <p:cNvSpPr/>
            <p:nvPr/>
          </p:nvSpPr>
          <p:spPr>
            <a:xfrm>
              <a:off x="5354165" y="4449006"/>
              <a:ext cx="1788819" cy="364561"/>
            </a:xfrm>
            <a:prstGeom prst="rect">
              <a:avLst/>
            </a:prstGeom>
          </p:spPr>
          <p:txBody>
            <a:bodyPr wrap="none">
              <a:spAutoFit/>
            </a:bodyPr>
            <a:lstStyle/>
            <a:p>
              <a:pPr lvl="0"/>
              <a:r>
                <a:rPr lang="en-IN">
                  <a:solidFill>
                    <a:schemeClr val="bg1"/>
                  </a:solidFill>
                  <a:latin typeface="Frutiger LT Std 45 Light" panose="020B0402020204020204" pitchFamily="34" charset="0"/>
                  <a:cs typeface="Segoe UI" panose="020B0502040204020203" pitchFamily="34" charset="0"/>
                </a:rPr>
                <a:t>Post sales support</a:t>
              </a:r>
            </a:p>
          </p:txBody>
        </p:sp>
        <p:sp>
          <p:nvSpPr>
            <p:cNvPr id="10" name="Rectangle 9">
              <a:extLst>
                <a:ext uri="{FF2B5EF4-FFF2-40B4-BE49-F238E27FC236}">
                  <a16:creationId xmlns:a16="http://schemas.microsoft.com/office/drawing/2014/main" id="{AFAED392-8A05-BA9E-5A41-B4A653F5FDA8}"/>
                </a:ext>
              </a:extLst>
            </p:cNvPr>
            <p:cNvSpPr/>
            <p:nvPr/>
          </p:nvSpPr>
          <p:spPr>
            <a:xfrm>
              <a:off x="5386921" y="5253885"/>
              <a:ext cx="1528885" cy="364561"/>
            </a:xfrm>
            <a:prstGeom prst="rect">
              <a:avLst/>
            </a:prstGeom>
          </p:spPr>
          <p:txBody>
            <a:bodyPr wrap="none">
              <a:spAutoFit/>
            </a:bodyPr>
            <a:lstStyle/>
            <a:p>
              <a:pPr lvl="0"/>
              <a:r>
                <a:rPr lang="en-IN">
                  <a:solidFill>
                    <a:schemeClr val="bg1"/>
                  </a:solidFill>
                  <a:latin typeface="Frutiger LT Std 45 Light" panose="020B0402020204020204" pitchFamily="34" charset="0"/>
                  <a:cs typeface="Segoe UI" panose="020B0502040204020203" pitchFamily="34" charset="0"/>
                </a:rPr>
                <a:t>Contact details</a:t>
              </a:r>
            </a:p>
          </p:txBody>
        </p:sp>
      </p:grpSp>
      <p:sp>
        <p:nvSpPr>
          <p:cNvPr id="27" name="Freeform 33">
            <a:extLst>
              <a:ext uri="{FF2B5EF4-FFF2-40B4-BE49-F238E27FC236}">
                <a16:creationId xmlns:a16="http://schemas.microsoft.com/office/drawing/2014/main" id="{5DAC2459-315A-22DD-97BC-256809ED0639}"/>
              </a:ext>
            </a:extLst>
          </p:cNvPr>
          <p:cNvSpPr>
            <a:spLocks noChangeArrowheads="1"/>
          </p:cNvSpPr>
          <p:nvPr/>
        </p:nvSpPr>
        <p:spPr bwMode="auto">
          <a:xfrm>
            <a:off x="7052392" y="962076"/>
            <a:ext cx="117165" cy="115057"/>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000"/>
          </a:p>
        </p:txBody>
      </p:sp>
      <p:sp>
        <p:nvSpPr>
          <p:cNvPr id="6" name="Oval 5">
            <a:extLst>
              <a:ext uri="{FF2B5EF4-FFF2-40B4-BE49-F238E27FC236}">
                <a16:creationId xmlns:a16="http://schemas.microsoft.com/office/drawing/2014/main" id="{146AC00B-46F9-AE09-B534-9DFC9E454AB4}"/>
              </a:ext>
            </a:extLst>
          </p:cNvPr>
          <p:cNvSpPr/>
          <p:nvPr/>
        </p:nvSpPr>
        <p:spPr>
          <a:xfrm>
            <a:off x="6953033" y="1965332"/>
            <a:ext cx="287326" cy="268187"/>
          </a:xfrm>
          <a:prstGeom prst="ellipse">
            <a:avLst/>
          </a:prstGeom>
          <a:solidFill>
            <a:schemeClr val="accent1">
              <a:lumMod val="20000"/>
              <a:lumOff val="80000"/>
            </a:schemeClr>
          </a:solidFill>
          <a:ln>
            <a:solidFill>
              <a:schemeClr val="accent1">
                <a:lumMod val="60000"/>
                <a:lumOff val="40000"/>
              </a:schemeClr>
            </a:solidFill>
          </a:ln>
          <a:effectLst>
            <a:outerShdw blurRad="254000" dist="228600" dir="5400000" sx="75000" sy="7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00CCFF"/>
              </a:solidFill>
            </a:endParaRPr>
          </a:p>
        </p:txBody>
      </p:sp>
      <p:sp>
        <p:nvSpPr>
          <p:cNvPr id="29" name="Freeform 33">
            <a:extLst>
              <a:ext uri="{FF2B5EF4-FFF2-40B4-BE49-F238E27FC236}">
                <a16:creationId xmlns:a16="http://schemas.microsoft.com/office/drawing/2014/main" id="{CCA0387D-5595-59BB-8EFB-E7900AFDEEF3}"/>
              </a:ext>
            </a:extLst>
          </p:cNvPr>
          <p:cNvSpPr>
            <a:spLocks noChangeArrowheads="1"/>
          </p:cNvSpPr>
          <p:nvPr/>
        </p:nvSpPr>
        <p:spPr bwMode="auto">
          <a:xfrm>
            <a:off x="7017372" y="2034242"/>
            <a:ext cx="154959" cy="139512"/>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solidFill>
              <a:schemeClr val="tx2"/>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spTree>
    <p:extLst>
      <p:ext uri="{BB962C8B-B14F-4D97-AF65-F5344CB8AC3E}">
        <p14:creationId xmlns:p14="http://schemas.microsoft.com/office/powerpoint/2010/main" val="2009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5341F-608B-D41F-B434-CB83942C89AD}"/>
              </a:ext>
            </a:extLst>
          </p:cNvPr>
          <p:cNvPicPr>
            <a:picLocks noChangeAspect="1"/>
          </p:cNvPicPr>
          <p:nvPr/>
        </p:nvPicPr>
        <p:blipFill>
          <a:blip r:embed="rId3"/>
          <a:stretch>
            <a:fillRect/>
          </a:stretch>
        </p:blipFill>
        <p:spPr>
          <a:xfrm>
            <a:off x="6096000" y="2568"/>
            <a:ext cx="6096000" cy="6855432"/>
          </a:xfrm>
          <a:prstGeom prst="rect">
            <a:avLst/>
          </a:prstGeom>
        </p:spPr>
      </p:pic>
      <p:sp>
        <p:nvSpPr>
          <p:cNvPr id="8" name="Text Placeholder 7">
            <a:extLst>
              <a:ext uri="{FF2B5EF4-FFF2-40B4-BE49-F238E27FC236}">
                <a16:creationId xmlns:a16="http://schemas.microsoft.com/office/drawing/2014/main" id="{9ECE1980-1C0B-4D63-A8B3-229377B16C7F}"/>
              </a:ext>
            </a:extLst>
          </p:cNvPr>
          <p:cNvSpPr txBox="1">
            <a:spLocks/>
          </p:cNvSpPr>
          <p:nvPr/>
        </p:nvSpPr>
        <p:spPr>
          <a:xfrm>
            <a:off x="826811" y="2602426"/>
            <a:ext cx="4993585" cy="82657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dirty="0">
                <a:solidFill>
                  <a:schemeClr val="tx2"/>
                </a:solidFill>
              </a:rPr>
              <a:t>OA Agreement Manager</a:t>
            </a:r>
          </a:p>
        </p:txBody>
      </p:sp>
      <p:sp>
        <p:nvSpPr>
          <p:cNvPr id="10" name="Rectangle 9">
            <a:extLst>
              <a:ext uri="{FF2B5EF4-FFF2-40B4-BE49-F238E27FC236}">
                <a16:creationId xmlns:a16="http://schemas.microsoft.com/office/drawing/2014/main" id="{9350874F-471E-CBB2-0E47-1525593AEBCF}"/>
              </a:ext>
            </a:extLst>
          </p:cNvPr>
          <p:cNvSpPr/>
          <p:nvPr/>
        </p:nvSpPr>
        <p:spPr>
          <a:xfrm>
            <a:off x="6647207" y="1169451"/>
            <a:ext cx="4993585" cy="4722190"/>
          </a:xfrm>
          <a:prstGeom prst="rect">
            <a:avLst/>
          </a:prstGeom>
        </p:spPr>
        <p:txBody>
          <a:bodyPr wrap="square">
            <a:spAutoFit/>
          </a:bodyPr>
          <a:lstStyle/>
          <a:p>
            <a:pPr>
              <a:lnSpc>
                <a:spcPct val="120000"/>
              </a:lnSpc>
            </a:pPr>
            <a:r>
              <a:rPr lang="en-GB" dirty="0">
                <a:solidFill>
                  <a:schemeClr val="bg1"/>
                </a:solidFill>
                <a:latin typeface="Frutiger LT Std 45 Light" panose="020B0402020204020204" pitchFamily="34" charset="0"/>
                <a:cs typeface="Segoe UI Light" panose="020B0502040204020203" pitchFamily="34" charset="0"/>
              </a:rPr>
              <a:t>We work with </a:t>
            </a:r>
            <a:r>
              <a:rPr lang="en-GB" i="1" dirty="0" err="1">
                <a:solidFill>
                  <a:schemeClr val="bg1"/>
                </a:solidFill>
                <a:latin typeface="Frutiger LT Std 45 Light" panose="020B0402020204020204" pitchFamily="34" charset="0"/>
                <a:cs typeface="Segoe UI Light" panose="020B0502040204020203" pitchFamily="34" charset="0"/>
              </a:rPr>
              <a:t>Rightslink</a:t>
            </a:r>
            <a:r>
              <a:rPr lang="en-GB" baseline="30000" dirty="0">
                <a:solidFill>
                  <a:schemeClr val="bg1"/>
                </a:solidFill>
                <a:latin typeface="Frutiger LT Std 45 Light" panose="020B0402020204020204" pitchFamily="34" charset="0"/>
                <a:cs typeface="Segoe UI Light" panose="020B0502040204020203" pitchFamily="34" charset="0"/>
              </a:rPr>
              <a:t>®</a:t>
            </a:r>
            <a:r>
              <a:rPr lang="en-GB" dirty="0">
                <a:solidFill>
                  <a:schemeClr val="bg1"/>
                </a:solidFill>
                <a:latin typeface="Frutiger LT Std 45 Light" panose="020B0402020204020204" pitchFamily="34" charset="0"/>
                <a:cs typeface="Segoe UI Light" panose="020B0502040204020203" pitchFamily="34" charset="0"/>
              </a:rPr>
              <a:t>-CCC to process article processing charges (APCs).</a:t>
            </a:r>
          </a:p>
          <a:p>
            <a:pPr>
              <a:lnSpc>
                <a:spcPct val="120000"/>
              </a:lnSpc>
            </a:pPr>
            <a:endParaRPr lang="en-GB" dirty="0">
              <a:solidFill>
                <a:schemeClr val="bg1"/>
              </a:solidFill>
              <a:latin typeface="Frutiger LT Std 45 Light" panose="020B0402020204020204" pitchFamily="34" charset="0"/>
              <a:cs typeface="Segoe UI Light" panose="020B0502040204020203" pitchFamily="34" charset="0"/>
            </a:endParaRPr>
          </a:p>
          <a:p>
            <a:pPr>
              <a:lnSpc>
                <a:spcPct val="120000"/>
              </a:lnSpc>
            </a:pPr>
            <a:r>
              <a:rPr lang="en-GB" dirty="0">
                <a:solidFill>
                  <a:schemeClr val="bg1"/>
                </a:solidFill>
                <a:latin typeface="Frutiger LT Std 45 Light" panose="020B0402020204020204" pitchFamily="34" charset="0"/>
                <a:cs typeface="Segoe UI Light" panose="020B0502040204020203" pitchFamily="34" charset="0"/>
              </a:rPr>
              <a:t>Institutions and authors participating in institutional Open Access agreements benefit from </a:t>
            </a:r>
            <a:r>
              <a:rPr lang="en-GB" i="1" dirty="0" err="1">
                <a:solidFill>
                  <a:schemeClr val="bg1"/>
                </a:solidFill>
                <a:latin typeface="Frutiger LT Std 45 Light" panose="020B0402020204020204" pitchFamily="34" charset="0"/>
                <a:cs typeface="Segoe UI Light" panose="020B0502040204020203" pitchFamily="34" charset="0"/>
              </a:rPr>
              <a:t>Rightslink</a:t>
            </a:r>
            <a:r>
              <a:rPr lang="en-GB" baseline="30000" dirty="0">
                <a:solidFill>
                  <a:schemeClr val="bg1"/>
                </a:solidFill>
                <a:latin typeface="Frutiger LT Std 45 Light" panose="020B0402020204020204" pitchFamily="34" charset="0"/>
                <a:cs typeface="Segoe UI Light" panose="020B0502040204020203" pitchFamily="34" charset="0"/>
              </a:rPr>
              <a:t>®</a:t>
            </a:r>
            <a:r>
              <a:rPr lang="en-GB" dirty="0">
                <a:solidFill>
                  <a:schemeClr val="bg1"/>
                </a:solidFill>
                <a:latin typeface="Frutiger LT Std 45 Light" panose="020B0402020204020204" pitchFamily="34" charset="0"/>
                <a:cs typeface="Segoe UI Light" panose="020B0502040204020203" pitchFamily="34" charset="0"/>
              </a:rPr>
              <a:t>'s tool, OA Agreement Manager, which has been purpose-built to facilitate smoother financial transactions for authors and administrators.</a:t>
            </a:r>
          </a:p>
          <a:p>
            <a:pPr>
              <a:lnSpc>
                <a:spcPct val="120000"/>
              </a:lnSpc>
            </a:pPr>
            <a:endParaRPr lang="en-GB" dirty="0">
              <a:solidFill>
                <a:schemeClr val="bg1"/>
              </a:solidFill>
              <a:latin typeface="Frutiger LT Std 45 Light" panose="020B0402020204020204" pitchFamily="34" charset="0"/>
              <a:cs typeface="Segoe UI Light" panose="020B0502040204020203" pitchFamily="34" charset="0"/>
            </a:endParaRPr>
          </a:p>
          <a:p>
            <a:pPr>
              <a:lnSpc>
                <a:spcPct val="120000"/>
              </a:lnSpc>
            </a:pPr>
            <a:r>
              <a:rPr lang="en-GB" dirty="0">
                <a:solidFill>
                  <a:schemeClr val="bg1"/>
                </a:solidFill>
                <a:latin typeface="Frutiger LT Std 45 Light" panose="020B0402020204020204" pitchFamily="34" charset="0"/>
                <a:cs typeface="Segoe UI Light" panose="020B0502040204020203" pitchFamily="34" charset="0"/>
              </a:rPr>
              <a:t>This allows us to identify authors who are eligible for an APC discount/waiver and</a:t>
            </a:r>
            <a:r>
              <a:rPr lang="en-GB" b="1" dirty="0">
                <a:solidFill>
                  <a:schemeClr val="bg1"/>
                </a:solidFill>
                <a:latin typeface="Frutiger LT Std 45 Light" panose="020B0402020204020204" pitchFamily="34" charset="0"/>
                <a:cs typeface="Segoe UI Light" panose="020B0502040204020203" pitchFamily="34" charset="0"/>
              </a:rPr>
              <a:t> automatically apply a waiver</a:t>
            </a:r>
            <a:r>
              <a:rPr lang="en-GB" dirty="0">
                <a:solidFill>
                  <a:schemeClr val="bg1"/>
                </a:solidFill>
                <a:latin typeface="Frutiger LT Std 45 Light" panose="020B0402020204020204" pitchFamily="34" charset="0"/>
                <a:cs typeface="Segoe UI Light" panose="020B0502040204020203" pitchFamily="34" charset="0"/>
              </a:rPr>
              <a:t>, meaning a </a:t>
            </a:r>
            <a:r>
              <a:rPr lang="en-GB" b="1" dirty="0">
                <a:solidFill>
                  <a:schemeClr val="bg1"/>
                </a:solidFill>
                <a:latin typeface="Frutiger LT Std 45 Light" panose="020B0402020204020204" pitchFamily="34" charset="0"/>
                <a:cs typeface="Segoe UI Light" panose="020B0502040204020203" pitchFamily="34" charset="0"/>
              </a:rPr>
              <a:t>‘touch free’ journey for the author</a:t>
            </a:r>
            <a:r>
              <a:rPr lang="en-GB" dirty="0">
                <a:solidFill>
                  <a:schemeClr val="bg1"/>
                </a:solidFill>
                <a:latin typeface="Frutiger LT Std 45 Light" panose="020B0402020204020204" pitchFamily="34" charset="0"/>
                <a:cs typeface="Segoe UI Light" panose="020B0502040204020203" pitchFamily="34" charset="0"/>
              </a:rPr>
              <a:t>.</a:t>
            </a:r>
          </a:p>
        </p:txBody>
      </p:sp>
    </p:spTree>
    <p:extLst>
      <p:ext uri="{BB962C8B-B14F-4D97-AF65-F5344CB8AC3E}">
        <p14:creationId xmlns:p14="http://schemas.microsoft.com/office/powerpoint/2010/main" val="255266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5341F-608B-D41F-B434-CB83942C89AD}"/>
              </a:ext>
            </a:extLst>
          </p:cNvPr>
          <p:cNvPicPr>
            <a:picLocks noChangeAspect="1"/>
          </p:cNvPicPr>
          <p:nvPr/>
        </p:nvPicPr>
        <p:blipFill>
          <a:blip r:embed="rId3"/>
          <a:stretch>
            <a:fillRect/>
          </a:stretch>
        </p:blipFill>
        <p:spPr>
          <a:xfrm>
            <a:off x="6096000" y="2568"/>
            <a:ext cx="6096000" cy="6855432"/>
          </a:xfrm>
          <a:prstGeom prst="rect">
            <a:avLst/>
          </a:prstGeom>
        </p:spPr>
      </p:pic>
      <p:sp>
        <p:nvSpPr>
          <p:cNvPr id="8" name="Text Placeholder 7">
            <a:extLst>
              <a:ext uri="{FF2B5EF4-FFF2-40B4-BE49-F238E27FC236}">
                <a16:creationId xmlns:a16="http://schemas.microsoft.com/office/drawing/2014/main" id="{9ECE1980-1C0B-4D63-A8B3-229377B16C7F}"/>
              </a:ext>
            </a:extLst>
          </p:cNvPr>
          <p:cNvSpPr txBox="1">
            <a:spLocks/>
          </p:cNvSpPr>
          <p:nvPr/>
        </p:nvSpPr>
        <p:spPr>
          <a:xfrm>
            <a:off x="6498662" y="219535"/>
            <a:ext cx="4993585" cy="2020945"/>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dirty="0">
                <a:solidFill>
                  <a:schemeClr val="bg1"/>
                </a:solidFill>
              </a:rPr>
              <a:t>Institutional Portal</a:t>
            </a:r>
          </a:p>
        </p:txBody>
      </p:sp>
      <p:sp>
        <p:nvSpPr>
          <p:cNvPr id="2" name="TextBox 1">
            <a:extLst>
              <a:ext uri="{FF2B5EF4-FFF2-40B4-BE49-F238E27FC236}">
                <a16:creationId xmlns:a16="http://schemas.microsoft.com/office/drawing/2014/main" id="{6024DB89-8C79-817F-317C-E4A064E24497}"/>
              </a:ext>
            </a:extLst>
          </p:cNvPr>
          <p:cNvSpPr txBox="1"/>
          <p:nvPr/>
        </p:nvSpPr>
        <p:spPr>
          <a:xfrm>
            <a:off x="6842588" y="1993186"/>
            <a:ext cx="5005486" cy="1064522"/>
          </a:xfrm>
          <a:prstGeom prst="rect">
            <a:avLst/>
          </a:prstGeom>
        </p:spPr>
        <p:txBody>
          <a:bodyPr wrap="square">
            <a:spAutoFit/>
          </a:bodyPr>
          <a:lstStyle>
            <a:defPPr>
              <a:defRPr lang="en-US"/>
            </a:defPPr>
            <a:lvl1pPr algn="ctr">
              <a:lnSpc>
                <a:spcPct val="120000"/>
              </a:lnSpc>
              <a:defRPr sz="1200">
                <a:solidFill>
                  <a:schemeClr val="bg1">
                    <a:lumMod val="50000"/>
                  </a:schemeClr>
                </a:solidFill>
                <a:latin typeface="+mj-lt"/>
                <a:cs typeface="Segoe UI Light" panose="020B0502040204020203" pitchFamily="34" charset="0"/>
              </a:defRPr>
            </a:lvl1pPr>
          </a:lstStyle>
          <a:p>
            <a:pPr algn="just"/>
            <a:r>
              <a:rPr lang="en-US" sz="1800" dirty="0">
                <a:solidFill>
                  <a:schemeClr val="bg1"/>
                </a:solidFill>
                <a:latin typeface="Frutiger LT Std 45 Light" panose="020B0402020204020204" pitchFamily="34" charset="0"/>
              </a:rPr>
              <a:t>Once on-board, administrators will receive log-in details.</a:t>
            </a:r>
          </a:p>
          <a:p>
            <a:pPr algn="just"/>
            <a:r>
              <a:rPr lang="en-US" sz="1800" dirty="0">
                <a:solidFill>
                  <a:schemeClr val="bg1"/>
                </a:solidFill>
                <a:latin typeface="Frutiger LT Std 45 Light" panose="020B0402020204020204" pitchFamily="34" charset="0"/>
              </a:rPr>
              <a:t> Login: </a:t>
            </a:r>
            <a:r>
              <a:rPr lang="en-US" sz="1800" u="sng" dirty="0">
                <a:solidFill>
                  <a:schemeClr val="bg1"/>
                </a:solidFill>
                <a:latin typeface="Frutiger LT Std 45 Light" panose="020B0402020204020204" pitchFamily="34" charset="0"/>
                <a:hlinkClick r:id="rId4">
                  <a:extLst>
                    <a:ext uri="{A12FA001-AC4F-418D-AE19-62706E023703}">
                      <ahyp:hlinkClr xmlns:ahyp="http://schemas.microsoft.com/office/drawing/2018/hyperlinkcolor" val="tx"/>
                    </a:ext>
                  </a:extLst>
                </a:hlinkClick>
              </a:rPr>
              <a:t>https://apcfunding.copyright.com/</a:t>
            </a:r>
            <a:r>
              <a:rPr lang="en-US" sz="1800" dirty="0">
                <a:solidFill>
                  <a:schemeClr val="bg1"/>
                </a:solidFill>
                <a:latin typeface="Frutiger LT Std 45 Light" panose="020B0402020204020204" pitchFamily="34" charset="0"/>
              </a:rPr>
              <a:t> </a:t>
            </a:r>
          </a:p>
        </p:txBody>
      </p:sp>
      <p:sp>
        <p:nvSpPr>
          <p:cNvPr id="3" name="TextBox 2">
            <a:extLst>
              <a:ext uri="{FF2B5EF4-FFF2-40B4-BE49-F238E27FC236}">
                <a16:creationId xmlns:a16="http://schemas.microsoft.com/office/drawing/2014/main" id="{0978FCDD-76A8-F0B4-056C-0C5F942A5CB6}"/>
              </a:ext>
            </a:extLst>
          </p:cNvPr>
          <p:cNvSpPr txBox="1"/>
          <p:nvPr/>
        </p:nvSpPr>
        <p:spPr>
          <a:xfrm>
            <a:off x="6918720" y="3820886"/>
            <a:ext cx="4450559" cy="1066061"/>
          </a:xfrm>
          <a:prstGeom prst="rect">
            <a:avLst/>
          </a:prstGeom>
        </p:spPr>
        <p:txBody>
          <a:bodyPr wrap="square">
            <a:spAutoFit/>
          </a:bodyPr>
          <a:lstStyle>
            <a:defPPr>
              <a:defRPr lang="en-US"/>
            </a:defPPr>
            <a:lvl1pPr algn="ctr">
              <a:lnSpc>
                <a:spcPct val="120000"/>
              </a:lnSpc>
              <a:defRPr sz="1200">
                <a:solidFill>
                  <a:schemeClr val="bg1">
                    <a:lumMod val="50000"/>
                  </a:schemeClr>
                </a:solidFill>
                <a:latin typeface="+mj-lt"/>
                <a:cs typeface="Segoe UI Light" panose="020B0502040204020203" pitchFamily="34" charset="0"/>
              </a:defRPr>
            </a:lvl1pPr>
          </a:lstStyle>
          <a:p>
            <a:pPr marL="171450" indent="-171450" algn="just">
              <a:buFont typeface="+mj-lt"/>
              <a:buAutoNum type="arabicPeriod"/>
            </a:pPr>
            <a:r>
              <a:rPr lang="en-GB" sz="1800" dirty="0">
                <a:solidFill>
                  <a:schemeClr val="bg1"/>
                </a:solidFill>
                <a:latin typeface="Frutiger LT Std 45 Light" panose="020B0402020204020204" pitchFamily="34" charset="0"/>
              </a:rPr>
              <a:t>View and update your profile</a:t>
            </a:r>
          </a:p>
          <a:p>
            <a:pPr marL="171450" indent="-171450" algn="just">
              <a:buFont typeface="+mj-lt"/>
              <a:buAutoNum type="arabicPeriod"/>
            </a:pPr>
            <a:r>
              <a:rPr lang="en-GB" sz="1800" dirty="0">
                <a:solidFill>
                  <a:schemeClr val="bg1"/>
                </a:solidFill>
                <a:latin typeface="Frutiger LT Std 45 Light" panose="020B0402020204020204" pitchFamily="34" charset="0"/>
              </a:rPr>
              <a:t>Turn on automatic approvals </a:t>
            </a:r>
          </a:p>
          <a:p>
            <a:pPr marL="171450" indent="-171450" algn="just">
              <a:buFont typeface="+mj-lt"/>
              <a:buAutoNum type="arabicPeriod"/>
            </a:pPr>
            <a:r>
              <a:rPr lang="en-GB" sz="1800" dirty="0">
                <a:solidFill>
                  <a:schemeClr val="bg1"/>
                </a:solidFill>
                <a:latin typeface="Frutiger LT Std 45 Light" panose="020B0402020204020204" pitchFamily="34" charset="0"/>
              </a:rPr>
              <a:t>Set up alerts</a:t>
            </a:r>
          </a:p>
        </p:txBody>
      </p:sp>
      <p:sp>
        <p:nvSpPr>
          <p:cNvPr id="5" name="TextBox 4">
            <a:extLst>
              <a:ext uri="{FF2B5EF4-FFF2-40B4-BE49-F238E27FC236}">
                <a16:creationId xmlns:a16="http://schemas.microsoft.com/office/drawing/2014/main" id="{9CCE436D-AF70-8E21-F871-6CFAB85631FE}"/>
              </a:ext>
            </a:extLst>
          </p:cNvPr>
          <p:cNvSpPr txBox="1"/>
          <p:nvPr/>
        </p:nvSpPr>
        <p:spPr>
          <a:xfrm>
            <a:off x="6918720" y="3238665"/>
            <a:ext cx="3271853" cy="401264"/>
          </a:xfrm>
          <a:prstGeom prst="rect">
            <a:avLst/>
          </a:prstGeom>
        </p:spPr>
        <p:txBody>
          <a:bodyPr wrap="square">
            <a:spAutoFit/>
          </a:bodyPr>
          <a:lstStyle>
            <a:defPPr>
              <a:defRPr lang="en-US"/>
            </a:defPPr>
            <a:lvl1pPr>
              <a:lnSpc>
                <a:spcPct val="120000"/>
              </a:lnSpc>
              <a:defRPr sz="1200">
                <a:solidFill>
                  <a:schemeClr val="bg1">
                    <a:lumMod val="50000"/>
                  </a:schemeClr>
                </a:solidFill>
                <a:latin typeface="+mj-lt"/>
                <a:cs typeface="Segoe UI Light" panose="020B0502040204020203" pitchFamily="34" charset="0"/>
              </a:defRPr>
            </a:lvl1pPr>
          </a:lstStyle>
          <a:p>
            <a:r>
              <a:rPr lang="en-US" sz="1800" b="1" u="sng" dirty="0">
                <a:solidFill>
                  <a:schemeClr val="bg1"/>
                </a:solidFill>
                <a:latin typeface="Frutiger LT Std 45 Light" panose="020B0402020204020204" pitchFamily="34" charset="0"/>
              </a:rPr>
              <a:t>How to:</a:t>
            </a:r>
            <a:endParaRPr lang="id-ID" sz="1800" b="1" u="sng" dirty="0">
              <a:solidFill>
                <a:schemeClr val="bg1"/>
              </a:solidFill>
              <a:latin typeface="Frutiger LT Std 45 Light" panose="020B0402020204020204" pitchFamily="34" charset="0"/>
            </a:endParaRPr>
          </a:p>
        </p:txBody>
      </p:sp>
      <p:pic>
        <p:nvPicPr>
          <p:cNvPr id="6" name="Picture 5">
            <a:extLst>
              <a:ext uri="{FF2B5EF4-FFF2-40B4-BE49-F238E27FC236}">
                <a16:creationId xmlns:a16="http://schemas.microsoft.com/office/drawing/2014/main" id="{954D7A49-5F0E-7795-6CE3-3E544954D60B}"/>
              </a:ext>
            </a:extLst>
          </p:cNvPr>
          <p:cNvPicPr>
            <a:picLocks noChangeAspect="1"/>
          </p:cNvPicPr>
          <p:nvPr/>
        </p:nvPicPr>
        <p:blipFill>
          <a:blip r:embed="rId5"/>
          <a:stretch>
            <a:fillRect/>
          </a:stretch>
        </p:blipFill>
        <p:spPr>
          <a:xfrm>
            <a:off x="1142129" y="832047"/>
            <a:ext cx="4254118" cy="3274342"/>
          </a:xfrm>
          <a:prstGeom prst="rect">
            <a:avLst/>
          </a:prstGeom>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5FBC82F4-88A0-9417-F568-B5192B27AA6E}"/>
              </a:ext>
            </a:extLst>
          </p:cNvPr>
          <p:cNvGrpSpPr/>
          <p:nvPr/>
        </p:nvGrpSpPr>
        <p:grpSpPr>
          <a:xfrm>
            <a:off x="191310" y="4353916"/>
            <a:ext cx="5798127" cy="2140298"/>
            <a:chOff x="1782969" y="1984257"/>
            <a:chExt cx="8465735" cy="3549762"/>
          </a:xfrm>
        </p:grpSpPr>
        <p:pic>
          <p:nvPicPr>
            <p:cNvPr id="9" name="Picture 8">
              <a:extLst>
                <a:ext uri="{FF2B5EF4-FFF2-40B4-BE49-F238E27FC236}">
                  <a16:creationId xmlns:a16="http://schemas.microsoft.com/office/drawing/2014/main" id="{DAB6FD1A-27D4-3E29-6F3D-D20188D071BC}"/>
                </a:ext>
              </a:extLst>
            </p:cNvPr>
            <p:cNvPicPr>
              <a:picLocks noChangeAspect="1"/>
            </p:cNvPicPr>
            <p:nvPr/>
          </p:nvPicPr>
          <p:blipFill>
            <a:blip r:embed="rId6"/>
            <a:stretch>
              <a:fillRect/>
            </a:stretch>
          </p:blipFill>
          <p:spPr>
            <a:xfrm>
              <a:off x="1782969" y="1984257"/>
              <a:ext cx="8465735" cy="3549762"/>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913D5B55-8469-B766-376F-EA88913D6086}"/>
                </a:ext>
              </a:extLst>
            </p:cNvPr>
            <p:cNvSpPr/>
            <p:nvPr/>
          </p:nvSpPr>
          <p:spPr bwMode="auto">
            <a:xfrm>
              <a:off x="3335628" y="4687910"/>
              <a:ext cx="560231" cy="225380"/>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defTabSz="685800"/>
              <a:endParaRPr lang="en-GB" sz="1800">
                <a:solidFill>
                  <a:srgbClr val="000000"/>
                </a:solidFill>
                <a:ea typeface="ＭＳ Ｐゴシック" charset="0"/>
              </a:endParaRPr>
            </a:p>
          </p:txBody>
        </p:sp>
        <p:sp>
          <p:nvSpPr>
            <p:cNvPr id="11" name="Rectangle 10">
              <a:extLst>
                <a:ext uri="{FF2B5EF4-FFF2-40B4-BE49-F238E27FC236}">
                  <a16:creationId xmlns:a16="http://schemas.microsoft.com/office/drawing/2014/main" id="{8493E6E5-52AD-EB8B-6A6D-B421E040DD4D}"/>
                </a:ext>
              </a:extLst>
            </p:cNvPr>
            <p:cNvSpPr/>
            <p:nvPr/>
          </p:nvSpPr>
          <p:spPr bwMode="auto">
            <a:xfrm>
              <a:off x="3335627" y="5110964"/>
              <a:ext cx="734097" cy="33036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defTabSz="685800"/>
              <a:endParaRPr lang="en-GB" sz="1800">
                <a:solidFill>
                  <a:srgbClr val="000000"/>
                </a:solidFill>
                <a:ea typeface="ＭＳ Ｐゴシック" charset="0"/>
              </a:endParaRPr>
            </a:p>
          </p:txBody>
        </p:sp>
      </p:grpSp>
    </p:spTree>
    <p:extLst>
      <p:ext uri="{BB962C8B-B14F-4D97-AF65-F5344CB8AC3E}">
        <p14:creationId xmlns:p14="http://schemas.microsoft.com/office/powerpoint/2010/main" val="74220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D929-6BC3-B204-D389-D2A4C8063E0E}"/>
              </a:ext>
            </a:extLst>
          </p:cNvPr>
          <p:cNvSpPr>
            <a:spLocks noGrp="1"/>
          </p:cNvSpPr>
          <p:nvPr>
            <p:ph type="title"/>
          </p:nvPr>
        </p:nvSpPr>
        <p:spPr/>
        <p:txBody>
          <a:bodyPr>
            <a:noAutofit/>
          </a:bodyPr>
          <a:lstStyle/>
          <a:p>
            <a:r>
              <a:rPr lang="en-US" b="1" dirty="0"/>
              <a:t>Updating your profile </a:t>
            </a:r>
          </a:p>
        </p:txBody>
      </p:sp>
      <p:sp>
        <p:nvSpPr>
          <p:cNvPr id="5" name="Slide Number Placeholder 4">
            <a:extLst>
              <a:ext uri="{FF2B5EF4-FFF2-40B4-BE49-F238E27FC236}">
                <a16:creationId xmlns:a16="http://schemas.microsoft.com/office/drawing/2014/main" id="{0D817167-5BDA-A182-EBE9-9D4C11F9BD9B}"/>
              </a:ext>
            </a:extLst>
          </p:cNvPr>
          <p:cNvSpPr>
            <a:spLocks noGrp="1"/>
          </p:cNvSpPr>
          <p:nvPr>
            <p:ph type="sldNum" sz="quarter" idx="4"/>
          </p:nvPr>
        </p:nvSpPr>
        <p:spPr/>
        <p:txBody>
          <a:bodyPr/>
          <a:lstStyle/>
          <a:p>
            <a:fld id="{7AA87F2A-747F-4867-A457-B88EE47601C9}" type="slidenum">
              <a:rPr lang="en-GB" smtClean="0"/>
              <a:t>18</a:t>
            </a:fld>
            <a:endParaRPr lang="en-GB"/>
          </a:p>
        </p:txBody>
      </p:sp>
      <p:sp>
        <p:nvSpPr>
          <p:cNvPr id="6" name="Rectangle 5">
            <a:extLst>
              <a:ext uri="{FF2B5EF4-FFF2-40B4-BE49-F238E27FC236}">
                <a16:creationId xmlns:a16="http://schemas.microsoft.com/office/drawing/2014/main" id="{D9968CD1-A32A-4277-EB5A-088E3BB7EFF2}"/>
              </a:ext>
            </a:extLst>
          </p:cNvPr>
          <p:cNvSpPr/>
          <p:nvPr/>
        </p:nvSpPr>
        <p:spPr>
          <a:xfrm>
            <a:off x="1754689" y="2903870"/>
            <a:ext cx="3819748" cy="710579"/>
          </a:xfrm>
          <a:prstGeom prst="rect">
            <a:avLst/>
          </a:prstGeom>
        </p:spPr>
        <p:txBody>
          <a:bodyPr wrap="square" lIns="68580" tIns="34290" rIns="68580" bIns="34290" anchor="ctr">
            <a:spAutoFit/>
          </a:bodyPr>
          <a:lstStyle/>
          <a:p>
            <a:pPr>
              <a:lnSpc>
                <a:spcPct val="120000"/>
              </a:lnSpc>
            </a:pPr>
            <a:r>
              <a:rPr lang="en-GB" dirty="0">
                <a:solidFill>
                  <a:schemeClr val="tx2"/>
                </a:solidFill>
                <a:latin typeface="Frutiger LT Std 45 Light"/>
                <a:cs typeface="Segoe UI Light"/>
              </a:rPr>
              <a:t>To see details held on your billing profile click the Profile Name link.</a:t>
            </a:r>
          </a:p>
        </p:txBody>
      </p:sp>
      <p:pic>
        <p:nvPicPr>
          <p:cNvPr id="3" name="Picture 2">
            <a:extLst>
              <a:ext uri="{FF2B5EF4-FFF2-40B4-BE49-F238E27FC236}">
                <a16:creationId xmlns:a16="http://schemas.microsoft.com/office/drawing/2014/main" id="{FD69663C-347B-A005-9E09-2D511BF11A53}"/>
              </a:ext>
            </a:extLst>
          </p:cNvPr>
          <p:cNvPicPr>
            <a:picLocks noChangeAspect="1"/>
          </p:cNvPicPr>
          <p:nvPr/>
        </p:nvPicPr>
        <p:blipFill>
          <a:blip r:embed="rId3"/>
          <a:stretch>
            <a:fillRect/>
          </a:stretch>
        </p:blipFill>
        <p:spPr>
          <a:xfrm>
            <a:off x="5627156" y="2358304"/>
            <a:ext cx="4810155" cy="177594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C0A3CFC-CCC8-3828-3854-1C8F6A32F75A}"/>
              </a:ext>
            </a:extLst>
          </p:cNvPr>
          <p:cNvPicPr>
            <a:picLocks noChangeAspect="1"/>
          </p:cNvPicPr>
          <p:nvPr/>
        </p:nvPicPr>
        <p:blipFill rotWithShape="1">
          <a:blip r:embed="rId4"/>
          <a:srcRect r="61035"/>
          <a:stretch/>
        </p:blipFill>
        <p:spPr>
          <a:xfrm>
            <a:off x="6520291" y="4704562"/>
            <a:ext cx="3175677" cy="706691"/>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187F5C70-B33D-8084-A641-0E8414AE4347}"/>
              </a:ext>
            </a:extLst>
          </p:cNvPr>
          <p:cNvSpPr txBox="1"/>
          <p:nvPr/>
        </p:nvSpPr>
        <p:spPr>
          <a:xfrm>
            <a:off x="1754689" y="4090586"/>
            <a:ext cx="3690991" cy="1903983"/>
          </a:xfrm>
          <a:prstGeom prst="rect">
            <a:avLst/>
          </a:prstGeom>
          <a:noFill/>
        </p:spPr>
        <p:txBody>
          <a:bodyPr wrap="square">
            <a:spAutoFit/>
          </a:bodyPr>
          <a:lstStyle/>
          <a:p>
            <a:pPr>
              <a:lnSpc>
                <a:spcPct val="110000"/>
              </a:lnSpc>
            </a:pPr>
            <a:r>
              <a:rPr lang="en-GB" sz="1800" dirty="0">
                <a:solidFill>
                  <a:schemeClr val="tx2"/>
                </a:solidFill>
                <a:latin typeface="Frutiger LT Std 45 Light" panose="020B0402020204020204" pitchFamily="34" charset="0"/>
                <a:cs typeface="Segoe UI Light" panose="020B0502040204020203" pitchFamily="34" charset="0"/>
              </a:rPr>
              <a:t>You can edit your contact information within this space. </a:t>
            </a:r>
          </a:p>
          <a:p>
            <a:pPr>
              <a:lnSpc>
                <a:spcPct val="110000"/>
              </a:lnSpc>
            </a:pPr>
            <a:r>
              <a:rPr lang="en-GB" sz="1800" dirty="0">
                <a:solidFill>
                  <a:schemeClr val="tx2"/>
                </a:solidFill>
                <a:latin typeface="Frutiger LT Std 45 Light" panose="020B0402020204020204" pitchFamily="34" charset="0"/>
                <a:cs typeface="Segoe UI Light"/>
              </a:rPr>
              <a:t>If you wish to change the email address that you use to log in to Agreement Manager, please get in touch with us.</a:t>
            </a:r>
            <a:endParaRPr lang="en-GB" sz="2100" dirty="0">
              <a:solidFill>
                <a:schemeClr val="tx2"/>
              </a:solidFill>
              <a:latin typeface="Frutiger LT Std 45 Light" panose="020B0402020204020204" pitchFamily="34" charset="0"/>
              <a:cs typeface="Segoe UI Light"/>
            </a:endParaRPr>
          </a:p>
        </p:txBody>
      </p:sp>
    </p:spTree>
    <p:extLst>
      <p:ext uri="{BB962C8B-B14F-4D97-AF65-F5344CB8AC3E}">
        <p14:creationId xmlns:p14="http://schemas.microsoft.com/office/powerpoint/2010/main" val="172277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D929-6BC3-B204-D389-D2A4C8063E0E}"/>
              </a:ext>
            </a:extLst>
          </p:cNvPr>
          <p:cNvSpPr>
            <a:spLocks noGrp="1"/>
          </p:cNvSpPr>
          <p:nvPr>
            <p:ph type="title"/>
          </p:nvPr>
        </p:nvSpPr>
        <p:spPr/>
        <p:txBody>
          <a:bodyPr>
            <a:noAutofit/>
          </a:bodyPr>
          <a:lstStyle/>
          <a:p>
            <a:r>
              <a:rPr lang="en-US" b="1" dirty="0"/>
              <a:t>Updating your profile (cont..) </a:t>
            </a:r>
          </a:p>
        </p:txBody>
      </p:sp>
      <p:sp>
        <p:nvSpPr>
          <p:cNvPr id="5" name="Slide Number Placeholder 4">
            <a:extLst>
              <a:ext uri="{FF2B5EF4-FFF2-40B4-BE49-F238E27FC236}">
                <a16:creationId xmlns:a16="http://schemas.microsoft.com/office/drawing/2014/main" id="{0D817167-5BDA-A182-EBE9-9D4C11F9BD9B}"/>
              </a:ext>
            </a:extLst>
          </p:cNvPr>
          <p:cNvSpPr>
            <a:spLocks noGrp="1"/>
          </p:cNvSpPr>
          <p:nvPr>
            <p:ph type="sldNum" sz="quarter" idx="4"/>
          </p:nvPr>
        </p:nvSpPr>
        <p:spPr/>
        <p:txBody>
          <a:bodyPr/>
          <a:lstStyle/>
          <a:p>
            <a:fld id="{7AA87F2A-747F-4867-A457-B88EE47601C9}" type="slidenum">
              <a:rPr lang="en-GB" smtClean="0"/>
              <a:t>19</a:t>
            </a:fld>
            <a:endParaRPr lang="en-GB"/>
          </a:p>
        </p:txBody>
      </p:sp>
      <p:sp>
        <p:nvSpPr>
          <p:cNvPr id="6" name="Rectangle 5">
            <a:extLst>
              <a:ext uri="{FF2B5EF4-FFF2-40B4-BE49-F238E27FC236}">
                <a16:creationId xmlns:a16="http://schemas.microsoft.com/office/drawing/2014/main" id="{D9968CD1-A32A-4277-EB5A-088E3BB7EFF2}"/>
              </a:ext>
            </a:extLst>
          </p:cNvPr>
          <p:cNvSpPr/>
          <p:nvPr/>
        </p:nvSpPr>
        <p:spPr>
          <a:xfrm>
            <a:off x="1914177" y="3429000"/>
            <a:ext cx="3819748" cy="1707775"/>
          </a:xfrm>
          <a:prstGeom prst="rect">
            <a:avLst/>
          </a:prstGeom>
        </p:spPr>
        <p:txBody>
          <a:bodyPr wrap="square" lIns="68580" tIns="34290" rIns="68580" bIns="34290" anchor="ctr">
            <a:spAutoFit/>
          </a:bodyPr>
          <a:lstStyle/>
          <a:p>
            <a:pPr>
              <a:lnSpc>
                <a:spcPct val="120000"/>
              </a:lnSpc>
            </a:pPr>
            <a:r>
              <a:rPr lang="en-GB" dirty="0">
                <a:solidFill>
                  <a:schemeClr val="tx2"/>
                </a:solidFill>
                <a:latin typeface="Frutiger LT Std 45 Light"/>
                <a:cs typeface="Segoe UI Light"/>
              </a:rPr>
              <a:t>You can also see information about your profile including the journals titles eligible under your deal, and the Institutional Identifiers we have associated with your account.</a:t>
            </a:r>
          </a:p>
        </p:txBody>
      </p:sp>
      <p:pic>
        <p:nvPicPr>
          <p:cNvPr id="4" name="Picture 3">
            <a:extLst>
              <a:ext uri="{FF2B5EF4-FFF2-40B4-BE49-F238E27FC236}">
                <a16:creationId xmlns:a16="http://schemas.microsoft.com/office/drawing/2014/main" id="{283336C3-2B10-7E77-A5B8-F058BAB3AC55}"/>
              </a:ext>
            </a:extLst>
          </p:cNvPr>
          <p:cNvPicPr>
            <a:picLocks noChangeAspect="1"/>
          </p:cNvPicPr>
          <p:nvPr/>
        </p:nvPicPr>
        <p:blipFill>
          <a:blip r:embed="rId3"/>
          <a:stretch>
            <a:fillRect/>
          </a:stretch>
        </p:blipFill>
        <p:spPr>
          <a:xfrm>
            <a:off x="5979042" y="2510695"/>
            <a:ext cx="4670806" cy="1423352"/>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F3FC0DCD-163D-868A-71EA-4B68A0297721}"/>
              </a:ext>
            </a:extLst>
          </p:cNvPr>
          <p:cNvGrpSpPr/>
          <p:nvPr/>
        </p:nvGrpSpPr>
        <p:grpSpPr>
          <a:xfrm>
            <a:off x="6250624" y="4287063"/>
            <a:ext cx="4127642" cy="1830909"/>
            <a:chOff x="5394815" y="3793822"/>
            <a:chExt cx="5503523" cy="2441212"/>
          </a:xfrm>
        </p:grpSpPr>
        <p:pic>
          <p:nvPicPr>
            <p:cNvPr id="8" name="Picture 7">
              <a:extLst>
                <a:ext uri="{FF2B5EF4-FFF2-40B4-BE49-F238E27FC236}">
                  <a16:creationId xmlns:a16="http://schemas.microsoft.com/office/drawing/2014/main" id="{26643832-68DB-B46B-9661-A9A6AD927A70}"/>
                </a:ext>
              </a:extLst>
            </p:cNvPr>
            <p:cNvPicPr>
              <a:picLocks noChangeAspect="1"/>
            </p:cNvPicPr>
            <p:nvPr/>
          </p:nvPicPr>
          <p:blipFill rotWithShape="1">
            <a:blip r:embed="rId4"/>
            <a:srcRect l="48231" b="21485"/>
            <a:stretch/>
          </p:blipFill>
          <p:spPr>
            <a:xfrm>
              <a:off x="5394815" y="3793822"/>
              <a:ext cx="5503523" cy="244121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336E2EF-7B17-63CA-D646-68E96DEBC5FD}"/>
                </a:ext>
              </a:extLst>
            </p:cNvPr>
            <p:cNvPicPr>
              <a:picLocks noChangeAspect="1"/>
            </p:cNvPicPr>
            <p:nvPr/>
          </p:nvPicPr>
          <p:blipFill rotWithShape="1">
            <a:blip r:embed="rId4"/>
            <a:srcRect l="1075" r="78484" b="85698"/>
            <a:stretch/>
          </p:blipFill>
          <p:spPr>
            <a:xfrm>
              <a:off x="5626249" y="3804580"/>
              <a:ext cx="2173046" cy="444691"/>
            </a:xfrm>
            <a:prstGeom prst="rect">
              <a:avLst/>
            </a:prstGeom>
            <a:ln w="25400">
              <a:noFill/>
            </a:ln>
          </p:spPr>
        </p:pic>
      </p:grpSp>
    </p:spTree>
    <p:extLst>
      <p:ext uri="{BB962C8B-B14F-4D97-AF65-F5344CB8AC3E}">
        <p14:creationId xmlns:p14="http://schemas.microsoft.com/office/powerpoint/2010/main" val="294393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63967B5-8C0B-EFE0-CFC9-E6B625DC5ABC}"/>
              </a:ext>
            </a:extLst>
          </p:cNvPr>
          <p:cNvSpPr txBox="1"/>
          <p:nvPr/>
        </p:nvSpPr>
        <p:spPr>
          <a:xfrm>
            <a:off x="2925407" y="3953231"/>
            <a:ext cx="1274088" cy="948680"/>
          </a:xfrm>
          <a:prstGeom prst="rect">
            <a:avLst/>
          </a:prstGeom>
          <a:noFill/>
        </p:spPr>
        <p:txBody>
          <a:bodyPr wrap="square" lIns="0" tIns="0" rIns="0" bIns="0" rtlCol="0" anchor="ctr">
            <a:noAutofit/>
          </a:bodyPr>
          <a:lstStyle/>
          <a:p>
            <a:pPr algn="ctr"/>
            <a:r>
              <a:rPr lang="en-US" sz="2400" spc="45" dirty="0">
                <a:solidFill>
                  <a:schemeClr val="bg1"/>
                </a:solidFill>
                <a:cs typeface="Arial"/>
              </a:rPr>
              <a:t>Text</a:t>
            </a:r>
          </a:p>
        </p:txBody>
      </p:sp>
      <p:sp>
        <p:nvSpPr>
          <p:cNvPr id="10" name="TextBox 9">
            <a:extLst>
              <a:ext uri="{FF2B5EF4-FFF2-40B4-BE49-F238E27FC236}">
                <a16:creationId xmlns:a16="http://schemas.microsoft.com/office/drawing/2014/main" id="{F74D77BF-D429-8408-ADA4-200D7E0BE771}"/>
              </a:ext>
            </a:extLst>
          </p:cNvPr>
          <p:cNvSpPr txBox="1"/>
          <p:nvPr/>
        </p:nvSpPr>
        <p:spPr>
          <a:xfrm>
            <a:off x="4894232" y="3953231"/>
            <a:ext cx="1274088" cy="948680"/>
          </a:xfrm>
          <a:prstGeom prst="rect">
            <a:avLst/>
          </a:prstGeom>
          <a:noFill/>
        </p:spPr>
        <p:txBody>
          <a:bodyPr wrap="square" lIns="0" tIns="0" rIns="0" bIns="0" rtlCol="0" anchor="ctr">
            <a:noAutofit/>
          </a:bodyPr>
          <a:lstStyle/>
          <a:p>
            <a:pPr algn="ctr"/>
            <a:r>
              <a:rPr lang="en-US" sz="2400" spc="45" dirty="0">
                <a:solidFill>
                  <a:schemeClr val="bg1"/>
                </a:solidFill>
                <a:cs typeface="Arial"/>
              </a:rPr>
              <a:t>Text</a:t>
            </a:r>
          </a:p>
        </p:txBody>
      </p:sp>
      <p:sp>
        <p:nvSpPr>
          <p:cNvPr id="11" name="TextBox 10">
            <a:extLst>
              <a:ext uri="{FF2B5EF4-FFF2-40B4-BE49-F238E27FC236}">
                <a16:creationId xmlns:a16="http://schemas.microsoft.com/office/drawing/2014/main" id="{12F060B8-F15C-D0D0-2C01-EAE1564663C2}"/>
              </a:ext>
            </a:extLst>
          </p:cNvPr>
          <p:cNvSpPr txBox="1"/>
          <p:nvPr/>
        </p:nvSpPr>
        <p:spPr>
          <a:xfrm>
            <a:off x="6848869" y="3971766"/>
            <a:ext cx="1274088" cy="948680"/>
          </a:xfrm>
          <a:prstGeom prst="rect">
            <a:avLst/>
          </a:prstGeom>
          <a:noFill/>
        </p:spPr>
        <p:txBody>
          <a:bodyPr wrap="square" lIns="0" tIns="0" rIns="0" bIns="0" rtlCol="0" anchor="ctr">
            <a:noAutofit/>
          </a:bodyPr>
          <a:lstStyle/>
          <a:p>
            <a:pPr algn="ctr"/>
            <a:r>
              <a:rPr lang="en-US" sz="2400" spc="45" dirty="0">
                <a:solidFill>
                  <a:schemeClr val="bg1"/>
                </a:solidFill>
                <a:cs typeface="Arial"/>
              </a:rPr>
              <a:t>Text</a:t>
            </a:r>
          </a:p>
        </p:txBody>
      </p:sp>
      <p:sp>
        <p:nvSpPr>
          <p:cNvPr id="2" name="Slide Number Placeholder 1">
            <a:extLst>
              <a:ext uri="{FF2B5EF4-FFF2-40B4-BE49-F238E27FC236}">
                <a16:creationId xmlns:a16="http://schemas.microsoft.com/office/drawing/2014/main" id="{7E3F9B38-491A-27FC-9798-63B0B386472B}"/>
              </a:ext>
            </a:extLst>
          </p:cNvPr>
          <p:cNvSpPr>
            <a:spLocks noGrp="1"/>
          </p:cNvSpPr>
          <p:nvPr>
            <p:ph type="sldNum" sz="quarter" idx="4"/>
          </p:nvPr>
        </p:nvSpPr>
        <p:spPr/>
        <p:txBody>
          <a:bodyPr/>
          <a:lstStyle/>
          <a:p>
            <a:fld id="{7AA87F2A-747F-4867-A457-B88EE47601C9}" type="slidenum">
              <a:rPr lang="en-GB" smtClean="0"/>
              <a:t>2</a:t>
            </a:fld>
            <a:endParaRPr lang="en-GB"/>
          </a:p>
        </p:txBody>
      </p:sp>
      <p:cxnSp>
        <p:nvCxnSpPr>
          <p:cNvPr id="14" name="Straight Arrow Connector 13">
            <a:extLst>
              <a:ext uri="{FF2B5EF4-FFF2-40B4-BE49-F238E27FC236}">
                <a16:creationId xmlns:a16="http://schemas.microsoft.com/office/drawing/2014/main" id="{E0A36BF9-3163-5972-2E54-2729D86896DE}"/>
              </a:ext>
            </a:extLst>
          </p:cNvPr>
          <p:cNvCxnSpPr>
            <a:cxnSpLocks/>
          </p:cNvCxnSpPr>
          <p:nvPr/>
        </p:nvCxnSpPr>
        <p:spPr>
          <a:xfrm>
            <a:off x="454467" y="3074032"/>
            <a:ext cx="11525012" cy="37565"/>
          </a:xfrm>
          <a:prstGeom prst="straightConnector1">
            <a:avLst/>
          </a:prstGeom>
          <a:ln w="57150">
            <a:solidFill>
              <a:srgbClr val="00A9A0"/>
            </a:solidFill>
            <a:prstDash val="sysDot"/>
          </a:ln>
        </p:spPr>
        <p:style>
          <a:lnRef idx="3">
            <a:schemeClr val="accent5"/>
          </a:lnRef>
          <a:fillRef idx="0">
            <a:schemeClr val="accent5"/>
          </a:fillRef>
          <a:effectRef idx="2">
            <a:schemeClr val="accent5"/>
          </a:effectRef>
          <a:fontRef idx="minor">
            <a:schemeClr val="tx1"/>
          </a:fontRef>
        </p:style>
      </p:cxnSp>
      <p:pic>
        <p:nvPicPr>
          <p:cNvPr id="15" name="Picture 14">
            <a:extLst>
              <a:ext uri="{FF2B5EF4-FFF2-40B4-BE49-F238E27FC236}">
                <a16:creationId xmlns:a16="http://schemas.microsoft.com/office/drawing/2014/main" id="{4F72B49F-AC74-6F87-1857-52D92EE3B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849" y="2328914"/>
            <a:ext cx="1488243" cy="1488243"/>
          </a:xfrm>
          <a:prstGeom prst="rect">
            <a:avLst/>
          </a:prstGeom>
        </p:spPr>
      </p:pic>
      <p:pic>
        <p:nvPicPr>
          <p:cNvPr id="16" name="Picture 15">
            <a:extLst>
              <a:ext uri="{FF2B5EF4-FFF2-40B4-BE49-F238E27FC236}">
                <a16:creationId xmlns:a16="http://schemas.microsoft.com/office/drawing/2014/main" id="{890EFBF1-D136-B68A-37BB-BD9447540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868" y="2328913"/>
            <a:ext cx="1612551" cy="1612551"/>
          </a:xfrm>
          <a:prstGeom prst="rect">
            <a:avLst/>
          </a:prstGeom>
        </p:spPr>
      </p:pic>
      <p:pic>
        <p:nvPicPr>
          <p:cNvPr id="17" name="Picture 16">
            <a:extLst>
              <a:ext uri="{FF2B5EF4-FFF2-40B4-BE49-F238E27FC236}">
                <a16:creationId xmlns:a16="http://schemas.microsoft.com/office/drawing/2014/main" id="{F44AB97C-369E-1C4E-F10A-240108DC9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3964" y="2328912"/>
            <a:ext cx="1581005" cy="1581005"/>
          </a:xfrm>
          <a:prstGeom prst="rect">
            <a:avLst/>
          </a:prstGeom>
        </p:spPr>
      </p:pic>
      <p:grpSp>
        <p:nvGrpSpPr>
          <p:cNvPr id="18" name="Group 17">
            <a:extLst>
              <a:ext uri="{FF2B5EF4-FFF2-40B4-BE49-F238E27FC236}">
                <a16:creationId xmlns:a16="http://schemas.microsoft.com/office/drawing/2014/main" id="{99901166-EF1D-300A-8C20-C0688A6182FD}"/>
              </a:ext>
            </a:extLst>
          </p:cNvPr>
          <p:cNvGrpSpPr/>
          <p:nvPr/>
        </p:nvGrpSpPr>
        <p:grpSpPr>
          <a:xfrm>
            <a:off x="524231" y="2328914"/>
            <a:ext cx="1488243" cy="2226112"/>
            <a:chOff x="189679" y="2356161"/>
            <a:chExt cx="1620000" cy="2521152"/>
          </a:xfrm>
        </p:grpSpPr>
        <p:pic>
          <p:nvPicPr>
            <p:cNvPr id="19" name="Picture 18">
              <a:extLst>
                <a:ext uri="{FF2B5EF4-FFF2-40B4-BE49-F238E27FC236}">
                  <a16:creationId xmlns:a16="http://schemas.microsoft.com/office/drawing/2014/main" id="{521F13C4-8A4A-569D-C48A-C57CC3B7E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679" y="2356161"/>
              <a:ext cx="1620000" cy="1620000"/>
            </a:xfrm>
            <a:prstGeom prst="rect">
              <a:avLst/>
            </a:prstGeom>
          </p:spPr>
        </p:pic>
        <p:sp>
          <p:nvSpPr>
            <p:cNvPr id="20" name="TextBox 19">
              <a:extLst>
                <a:ext uri="{FF2B5EF4-FFF2-40B4-BE49-F238E27FC236}">
                  <a16:creationId xmlns:a16="http://schemas.microsoft.com/office/drawing/2014/main" id="{57FD9828-9491-3F71-EBC8-0F49B8E7D6A2}"/>
                </a:ext>
              </a:extLst>
            </p:cNvPr>
            <p:cNvSpPr txBox="1"/>
            <p:nvPr/>
          </p:nvSpPr>
          <p:spPr>
            <a:xfrm>
              <a:off x="249032" y="4145320"/>
              <a:ext cx="1402233" cy="731993"/>
            </a:xfrm>
            <a:prstGeom prst="rect">
              <a:avLst/>
            </a:prstGeom>
            <a:noFill/>
          </p:spPr>
          <p:txBody>
            <a:bodyPr wrap="square" rtlCol="0">
              <a:spAutoFit/>
            </a:bodyPr>
            <a:lstStyle/>
            <a:p>
              <a:pPr algn="ctr"/>
              <a:r>
                <a:rPr lang="en-GB" sz="1800" dirty="0">
                  <a:solidFill>
                    <a:srgbClr val="575656"/>
                  </a:solidFill>
                </a:rPr>
                <a:t>Prepare manuscript</a:t>
              </a:r>
            </a:p>
          </p:txBody>
        </p:sp>
      </p:grpSp>
      <p:sp>
        <p:nvSpPr>
          <p:cNvPr id="21" name="TextBox 20">
            <a:extLst>
              <a:ext uri="{FF2B5EF4-FFF2-40B4-BE49-F238E27FC236}">
                <a16:creationId xmlns:a16="http://schemas.microsoft.com/office/drawing/2014/main" id="{E1F4DA3A-593E-C660-E0C6-3A293A5FC716}"/>
              </a:ext>
            </a:extLst>
          </p:cNvPr>
          <p:cNvSpPr txBox="1"/>
          <p:nvPr/>
        </p:nvSpPr>
        <p:spPr>
          <a:xfrm>
            <a:off x="2152876" y="3896308"/>
            <a:ext cx="1288187" cy="646331"/>
          </a:xfrm>
          <a:prstGeom prst="rect">
            <a:avLst/>
          </a:prstGeom>
          <a:noFill/>
        </p:spPr>
        <p:txBody>
          <a:bodyPr wrap="square" rtlCol="0">
            <a:spAutoFit/>
          </a:bodyPr>
          <a:lstStyle/>
          <a:p>
            <a:pPr algn="ctr"/>
            <a:r>
              <a:rPr lang="en-GB" sz="1800" dirty="0">
                <a:solidFill>
                  <a:srgbClr val="00A9A0"/>
                </a:solidFill>
              </a:rPr>
              <a:t>Submit manuscript</a:t>
            </a:r>
          </a:p>
        </p:txBody>
      </p:sp>
      <p:sp>
        <p:nvSpPr>
          <p:cNvPr id="22" name="TextBox 21">
            <a:extLst>
              <a:ext uri="{FF2B5EF4-FFF2-40B4-BE49-F238E27FC236}">
                <a16:creationId xmlns:a16="http://schemas.microsoft.com/office/drawing/2014/main" id="{6CA47F07-055A-6A8E-F110-BC2AE630D07E}"/>
              </a:ext>
            </a:extLst>
          </p:cNvPr>
          <p:cNvSpPr txBox="1"/>
          <p:nvPr/>
        </p:nvSpPr>
        <p:spPr>
          <a:xfrm>
            <a:off x="5320243" y="3890607"/>
            <a:ext cx="1408841" cy="646331"/>
          </a:xfrm>
          <a:prstGeom prst="rect">
            <a:avLst/>
          </a:prstGeom>
          <a:noFill/>
        </p:spPr>
        <p:txBody>
          <a:bodyPr wrap="square" rtlCol="0">
            <a:spAutoFit/>
          </a:bodyPr>
          <a:lstStyle/>
          <a:p>
            <a:pPr algn="ctr"/>
            <a:r>
              <a:rPr lang="en-GB" sz="1800" dirty="0">
                <a:solidFill>
                  <a:srgbClr val="00A9A0"/>
                </a:solidFill>
              </a:rPr>
              <a:t>Publication decision</a:t>
            </a:r>
          </a:p>
        </p:txBody>
      </p:sp>
      <p:sp>
        <p:nvSpPr>
          <p:cNvPr id="23" name="TextBox 22">
            <a:extLst>
              <a:ext uri="{FF2B5EF4-FFF2-40B4-BE49-F238E27FC236}">
                <a16:creationId xmlns:a16="http://schemas.microsoft.com/office/drawing/2014/main" id="{E0BB0001-95B7-D35C-F2E0-71E028603677}"/>
              </a:ext>
            </a:extLst>
          </p:cNvPr>
          <p:cNvSpPr txBox="1"/>
          <p:nvPr/>
        </p:nvSpPr>
        <p:spPr>
          <a:xfrm>
            <a:off x="6981500" y="3874577"/>
            <a:ext cx="1408841" cy="646331"/>
          </a:xfrm>
          <a:prstGeom prst="rect">
            <a:avLst/>
          </a:prstGeom>
          <a:noFill/>
        </p:spPr>
        <p:txBody>
          <a:bodyPr wrap="square" rtlCol="0">
            <a:spAutoFit/>
          </a:bodyPr>
          <a:lstStyle/>
          <a:p>
            <a:pPr algn="ctr"/>
            <a:r>
              <a:rPr lang="en-GB" sz="1800" dirty="0">
                <a:solidFill>
                  <a:srgbClr val="575656"/>
                </a:solidFill>
              </a:rPr>
              <a:t>APC </a:t>
            </a:r>
          </a:p>
          <a:p>
            <a:pPr algn="ctr"/>
            <a:r>
              <a:rPr lang="en-GB" sz="1800" dirty="0">
                <a:solidFill>
                  <a:srgbClr val="575656"/>
                </a:solidFill>
              </a:rPr>
              <a:t>transaction</a:t>
            </a:r>
          </a:p>
        </p:txBody>
      </p:sp>
      <p:sp>
        <p:nvSpPr>
          <p:cNvPr id="24" name="TextBox 23">
            <a:extLst>
              <a:ext uri="{FF2B5EF4-FFF2-40B4-BE49-F238E27FC236}">
                <a16:creationId xmlns:a16="http://schemas.microsoft.com/office/drawing/2014/main" id="{E7B4D76E-22F1-B841-3F42-4F34291012B8}"/>
              </a:ext>
            </a:extLst>
          </p:cNvPr>
          <p:cNvSpPr txBox="1"/>
          <p:nvPr/>
        </p:nvSpPr>
        <p:spPr>
          <a:xfrm>
            <a:off x="10365274" y="3818798"/>
            <a:ext cx="1303724" cy="646331"/>
          </a:xfrm>
          <a:prstGeom prst="rect">
            <a:avLst/>
          </a:prstGeom>
          <a:noFill/>
        </p:spPr>
        <p:txBody>
          <a:bodyPr wrap="square" rtlCol="0">
            <a:spAutoFit/>
          </a:bodyPr>
          <a:lstStyle/>
          <a:p>
            <a:pPr algn="ctr"/>
            <a:r>
              <a:rPr lang="en-GB" sz="1800" dirty="0">
                <a:solidFill>
                  <a:srgbClr val="575656"/>
                </a:solidFill>
              </a:rPr>
              <a:t>Article publication</a:t>
            </a:r>
          </a:p>
        </p:txBody>
      </p:sp>
      <p:pic>
        <p:nvPicPr>
          <p:cNvPr id="25" name="Picture 24">
            <a:extLst>
              <a:ext uri="{FF2B5EF4-FFF2-40B4-BE49-F238E27FC236}">
                <a16:creationId xmlns:a16="http://schemas.microsoft.com/office/drawing/2014/main" id="{576F9B39-18F2-DFAF-7DB0-C588D06CC0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2444" y="2328914"/>
            <a:ext cx="1594250" cy="1594250"/>
          </a:xfrm>
          <a:prstGeom prst="rect">
            <a:avLst/>
          </a:prstGeom>
        </p:spPr>
      </p:pic>
      <p:pic>
        <p:nvPicPr>
          <p:cNvPr id="26" name="Picture 25">
            <a:extLst>
              <a:ext uri="{FF2B5EF4-FFF2-40B4-BE49-F238E27FC236}">
                <a16:creationId xmlns:a16="http://schemas.microsoft.com/office/drawing/2014/main" id="{D2121062-6447-1AFB-BF2C-F80C548CAFA2}"/>
              </a:ext>
            </a:extLst>
          </p:cNvPr>
          <p:cNvPicPr>
            <a:picLocks noChangeAspect="1"/>
          </p:cNvPicPr>
          <p:nvPr/>
        </p:nvPicPr>
        <p:blipFill rotWithShape="1">
          <a:blip r:embed="rId8">
            <a:extLst>
              <a:ext uri="{28A0092B-C50C-407E-A947-70E740481C1C}">
                <a14:useLocalDpi xmlns:a14="http://schemas.microsoft.com/office/drawing/2010/main" val="0"/>
              </a:ext>
            </a:extLst>
          </a:blip>
          <a:srcRect l="7728" r="7142"/>
          <a:stretch/>
        </p:blipFill>
        <p:spPr>
          <a:xfrm>
            <a:off x="3625783" y="2257457"/>
            <a:ext cx="1433584" cy="1684008"/>
          </a:xfrm>
          <a:prstGeom prst="rect">
            <a:avLst/>
          </a:prstGeom>
        </p:spPr>
      </p:pic>
      <p:pic>
        <p:nvPicPr>
          <p:cNvPr id="27" name="Picture 26">
            <a:extLst>
              <a:ext uri="{FF2B5EF4-FFF2-40B4-BE49-F238E27FC236}">
                <a16:creationId xmlns:a16="http://schemas.microsoft.com/office/drawing/2014/main" id="{ECEC5697-88FC-E174-3C06-E0FBE6C02431}"/>
              </a:ext>
            </a:extLst>
          </p:cNvPr>
          <p:cNvPicPr>
            <a:picLocks noChangeAspect="1"/>
          </p:cNvPicPr>
          <p:nvPr/>
        </p:nvPicPr>
        <p:blipFill rotWithShape="1">
          <a:blip r:embed="rId9">
            <a:extLst>
              <a:ext uri="{28A0092B-C50C-407E-A947-70E740481C1C}">
                <a14:useLocalDpi xmlns:a14="http://schemas.microsoft.com/office/drawing/2010/main" val="0"/>
              </a:ext>
            </a:extLst>
          </a:blip>
          <a:srcRect l="7967" r="8292"/>
          <a:stretch/>
        </p:blipFill>
        <p:spPr>
          <a:xfrm>
            <a:off x="8576194" y="2236801"/>
            <a:ext cx="1502995" cy="1794805"/>
          </a:xfrm>
          <a:prstGeom prst="rect">
            <a:avLst/>
          </a:prstGeom>
        </p:spPr>
      </p:pic>
      <p:sp>
        <p:nvSpPr>
          <p:cNvPr id="28" name="TextBox 27">
            <a:extLst>
              <a:ext uri="{FF2B5EF4-FFF2-40B4-BE49-F238E27FC236}">
                <a16:creationId xmlns:a16="http://schemas.microsoft.com/office/drawing/2014/main" id="{7CD89470-9EB2-D0D8-35CE-9576E5FB0F5A}"/>
              </a:ext>
            </a:extLst>
          </p:cNvPr>
          <p:cNvSpPr txBox="1"/>
          <p:nvPr/>
        </p:nvSpPr>
        <p:spPr>
          <a:xfrm>
            <a:off x="3869069" y="3890608"/>
            <a:ext cx="996548" cy="646331"/>
          </a:xfrm>
          <a:prstGeom prst="rect">
            <a:avLst/>
          </a:prstGeom>
          <a:noFill/>
        </p:spPr>
        <p:txBody>
          <a:bodyPr wrap="square" rtlCol="0">
            <a:spAutoFit/>
          </a:bodyPr>
          <a:lstStyle/>
          <a:p>
            <a:pPr algn="ctr"/>
            <a:r>
              <a:rPr lang="en-GB" sz="1800" dirty="0">
                <a:solidFill>
                  <a:srgbClr val="575656"/>
                </a:solidFill>
              </a:rPr>
              <a:t>Peer </a:t>
            </a:r>
          </a:p>
          <a:p>
            <a:pPr algn="ctr"/>
            <a:r>
              <a:rPr lang="en-GB" sz="1800" dirty="0">
                <a:solidFill>
                  <a:srgbClr val="575656"/>
                </a:solidFill>
              </a:rPr>
              <a:t>review</a:t>
            </a:r>
          </a:p>
        </p:txBody>
      </p:sp>
      <p:sp>
        <p:nvSpPr>
          <p:cNvPr id="29" name="TextBox 28">
            <a:extLst>
              <a:ext uri="{FF2B5EF4-FFF2-40B4-BE49-F238E27FC236}">
                <a16:creationId xmlns:a16="http://schemas.microsoft.com/office/drawing/2014/main" id="{53B47107-4775-7DAD-6B38-A56940D474CA}"/>
              </a:ext>
            </a:extLst>
          </p:cNvPr>
          <p:cNvSpPr txBox="1"/>
          <p:nvPr/>
        </p:nvSpPr>
        <p:spPr>
          <a:xfrm>
            <a:off x="8647272" y="3846898"/>
            <a:ext cx="1408841" cy="646331"/>
          </a:xfrm>
          <a:prstGeom prst="rect">
            <a:avLst/>
          </a:prstGeom>
          <a:noFill/>
        </p:spPr>
        <p:txBody>
          <a:bodyPr wrap="square" rtlCol="0">
            <a:spAutoFit/>
          </a:bodyPr>
          <a:lstStyle/>
          <a:p>
            <a:pPr algn="ctr"/>
            <a:r>
              <a:rPr lang="en-GB" sz="1800" dirty="0">
                <a:solidFill>
                  <a:srgbClr val="00A9A0"/>
                </a:solidFill>
              </a:rPr>
              <a:t>Article production</a:t>
            </a:r>
          </a:p>
        </p:txBody>
      </p:sp>
      <p:sp>
        <p:nvSpPr>
          <p:cNvPr id="31" name="Title 2">
            <a:extLst>
              <a:ext uri="{FF2B5EF4-FFF2-40B4-BE49-F238E27FC236}">
                <a16:creationId xmlns:a16="http://schemas.microsoft.com/office/drawing/2014/main" id="{37D3B065-D484-0481-36C5-60DE2CA6EFB1}"/>
              </a:ext>
            </a:extLst>
          </p:cNvPr>
          <p:cNvSpPr>
            <a:spLocks noGrp="1"/>
          </p:cNvSpPr>
          <p:nvPr>
            <p:ph type="title"/>
          </p:nvPr>
        </p:nvSpPr>
        <p:spPr>
          <a:xfrm>
            <a:off x="2409500" y="1055382"/>
            <a:ext cx="9144000" cy="670655"/>
          </a:xfrm>
        </p:spPr>
        <p:txBody>
          <a:bodyPr>
            <a:normAutofit fontScale="90000"/>
          </a:bodyPr>
          <a:lstStyle/>
          <a:p>
            <a:r>
              <a:rPr lang="en-GB" b="1" dirty="0">
                <a:solidFill>
                  <a:schemeClr val="tx2"/>
                </a:solidFill>
                <a:latin typeface="Calibri Light (Headings)"/>
              </a:rPr>
              <a:t>Open Access Publishing Workflow</a:t>
            </a:r>
            <a:endParaRPr lang="en-US" b="1" dirty="0">
              <a:solidFill>
                <a:schemeClr val="tx2"/>
              </a:solidFill>
              <a:latin typeface="Calibri Light (Headings)"/>
            </a:endParaRPr>
          </a:p>
        </p:txBody>
      </p:sp>
      <p:sp>
        <p:nvSpPr>
          <p:cNvPr id="32" name="Rectangle 31">
            <a:extLst>
              <a:ext uri="{FF2B5EF4-FFF2-40B4-BE49-F238E27FC236}">
                <a16:creationId xmlns:a16="http://schemas.microsoft.com/office/drawing/2014/main" id="{1B37A717-B2E7-6E8F-0187-075F7AA60AFB}"/>
              </a:ext>
            </a:extLst>
          </p:cNvPr>
          <p:cNvSpPr/>
          <p:nvPr/>
        </p:nvSpPr>
        <p:spPr>
          <a:xfrm>
            <a:off x="639048" y="5094446"/>
            <a:ext cx="11029950" cy="1300356"/>
          </a:xfrm>
          <a:prstGeom prst="rect">
            <a:avLst/>
          </a:prstGeom>
        </p:spPr>
        <p:txBody>
          <a:bodyPr wrap="square" lIns="68580" tIns="34290" rIns="68580" bIns="34290" anchor="t">
            <a:spAutoFit/>
          </a:bodyPr>
          <a:lstStyle/>
          <a:p>
            <a:pPr algn="ctr"/>
            <a:r>
              <a:rPr lang="en-GB" sz="2000" dirty="0">
                <a:solidFill>
                  <a:schemeClr val="tx2"/>
                </a:solidFill>
                <a:cs typeface="Calibri"/>
              </a:rPr>
              <a:t>All articles submitted to Cambridge University Press undergo the same </a:t>
            </a:r>
            <a:r>
              <a:rPr lang="en-GB" sz="2000" b="1" dirty="0">
                <a:solidFill>
                  <a:schemeClr val="tx2"/>
                </a:solidFill>
                <a:cs typeface="Calibri"/>
              </a:rPr>
              <a:t>rigorous peer-review </a:t>
            </a:r>
            <a:r>
              <a:rPr lang="en-GB" sz="2000" dirty="0">
                <a:solidFill>
                  <a:schemeClr val="tx2"/>
                </a:solidFill>
                <a:cs typeface="Calibri"/>
              </a:rPr>
              <a:t>to sustain the high quality of our journals. </a:t>
            </a:r>
          </a:p>
          <a:p>
            <a:pPr algn="ctr"/>
            <a:r>
              <a:rPr lang="en-GB" sz="2000" dirty="0">
                <a:solidFill>
                  <a:schemeClr val="tx2"/>
                </a:solidFill>
                <a:cs typeface="Calibri"/>
              </a:rPr>
              <a:t>The decision to publish an article is not affected by whether it will be published Open or behind a paywall. </a:t>
            </a:r>
          </a:p>
        </p:txBody>
      </p:sp>
    </p:spTree>
    <p:extLst>
      <p:ext uri="{BB962C8B-B14F-4D97-AF65-F5344CB8AC3E}">
        <p14:creationId xmlns:p14="http://schemas.microsoft.com/office/powerpoint/2010/main" val="2154418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703054" y="810389"/>
            <a:ext cx="11062244" cy="450123"/>
          </a:xfrm>
        </p:spPr>
        <p:txBody>
          <a:bodyPr>
            <a:noAutofit/>
          </a:bodyPr>
          <a:lstStyle/>
          <a:p>
            <a:pPr algn="ctr"/>
            <a:r>
              <a:rPr lang="en-GB">
                <a:solidFill>
                  <a:schemeClr val="tx2"/>
                </a:solidFill>
              </a:rPr>
              <a:t>Turn On Automatic Approvals</a:t>
            </a:r>
            <a:endParaRPr lang="en-GB" dirty="0">
              <a:solidFill>
                <a:schemeClr val="tx2"/>
              </a:solidFill>
            </a:endParaRPr>
          </a:p>
        </p:txBody>
      </p:sp>
      <p:pic>
        <p:nvPicPr>
          <p:cNvPr id="4" name="Picture 3">
            <a:extLst>
              <a:ext uri="{FF2B5EF4-FFF2-40B4-BE49-F238E27FC236}">
                <a16:creationId xmlns:a16="http://schemas.microsoft.com/office/drawing/2014/main" id="{2CB29ECD-8C4A-22E1-9E39-111F9BE645AC}"/>
              </a:ext>
            </a:extLst>
          </p:cNvPr>
          <p:cNvPicPr>
            <a:picLocks noChangeAspect="1"/>
          </p:cNvPicPr>
          <p:nvPr/>
        </p:nvPicPr>
        <p:blipFill rotWithShape="1">
          <a:blip r:embed="rId3"/>
          <a:srcRect l="77903" t="60590" r="13015"/>
          <a:stretch/>
        </p:blipFill>
        <p:spPr>
          <a:xfrm>
            <a:off x="6234176" y="4126989"/>
            <a:ext cx="1043774" cy="203962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C814D4D-61D4-ECE9-8E75-356F1890309A}"/>
              </a:ext>
            </a:extLst>
          </p:cNvPr>
          <p:cNvSpPr txBox="1"/>
          <p:nvPr/>
        </p:nvSpPr>
        <p:spPr>
          <a:xfrm>
            <a:off x="427839" y="1434517"/>
            <a:ext cx="5460495"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tx2"/>
                </a:solidFill>
              </a:rPr>
              <a:t>Touch free functionality works with or without institution interaction.</a:t>
            </a:r>
          </a:p>
          <a:p>
            <a:pPr marL="285750" indent="-285750">
              <a:buFont typeface="Arial" panose="020B0604020202020204" pitchFamily="34" charset="0"/>
              <a:buChar char="•"/>
            </a:pPr>
            <a:r>
              <a:rPr lang="en-GB" sz="2000" dirty="0">
                <a:solidFill>
                  <a:schemeClr val="tx2"/>
                </a:solidFill>
              </a:rPr>
              <a:t>Institutions can opt for articles to be approved automatically. We strongly recommend that you </a:t>
            </a:r>
            <a:r>
              <a:rPr lang="en-GB" sz="2000" b="1" dirty="0">
                <a:solidFill>
                  <a:schemeClr val="tx2"/>
                </a:solidFill>
              </a:rPr>
              <a:t>turn on automatic approvals </a:t>
            </a:r>
            <a:r>
              <a:rPr lang="en-GB" sz="2000" dirty="0">
                <a:solidFill>
                  <a:schemeClr val="tx2"/>
                </a:solidFill>
              </a:rPr>
              <a:t>for article publications by ticking the automatic approvals box.</a:t>
            </a:r>
          </a:p>
          <a:p>
            <a:pPr marL="285750" indent="-285750">
              <a:buFont typeface="Arial" panose="020B0604020202020204" pitchFamily="34" charset="0"/>
              <a:buChar char="•"/>
            </a:pPr>
            <a:r>
              <a:rPr lang="en-GB" sz="2000" dirty="0">
                <a:solidFill>
                  <a:schemeClr val="tx2"/>
                </a:solidFill>
              </a:rPr>
              <a:t>We recommend this because:</a:t>
            </a:r>
          </a:p>
          <a:p>
            <a:pPr marL="742950" lvl="1" indent="-285750">
              <a:buFont typeface="Arial" panose="020B0604020202020204" pitchFamily="34" charset="0"/>
              <a:buChar char="•"/>
            </a:pPr>
            <a:r>
              <a:rPr lang="en-GB" sz="2000" dirty="0">
                <a:solidFill>
                  <a:schemeClr val="tx2"/>
                </a:solidFill>
              </a:rPr>
              <a:t>No delay in article publication for the author.</a:t>
            </a:r>
          </a:p>
          <a:p>
            <a:pPr marL="742950" lvl="1" indent="-285750">
              <a:buFont typeface="Arial" panose="020B0604020202020204" pitchFamily="34" charset="0"/>
              <a:buChar char="•"/>
            </a:pPr>
            <a:r>
              <a:rPr lang="en-GB" sz="2000" dirty="0">
                <a:solidFill>
                  <a:schemeClr val="tx2"/>
                </a:solidFill>
              </a:rPr>
              <a:t>Reduced administration.</a:t>
            </a:r>
          </a:p>
          <a:p>
            <a:pPr marL="285750" indent="-285750">
              <a:buFont typeface="Arial" panose="020B0604020202020204" pitchFamily="34" charset="0"/>
              <a:buChar char="•"/>
            </a:pPr>
            <a:r>
              <a:rPr lang="en-GB" sz="2000" dirty="0">
                <a:solidFill>
                  <a:schemeClr val="tx2"/>
                </a:solidFill>
              </a:rPr>
              <a:t>Automatic approvals can be switched on or off at any time throughout the agreement.</a:t>
            </a:r>
          </a:p>
          <a:p>
            <a:pPr marL="285750" indent="-285750">
              <a:buFont typeface="Arial" panose="020B0604020202020204" pitchFamily="34" charset="0"/>
              <a:buChar char="•"/>
            </a:pPr>
            <a:r>
              <a:rPr lang="en-GB" sz="2000" dirty="0">
                <a:solidFill>
                  <a:schemeClr val="tx2"/>
                </a:solidFill>
              </a:rPr>
              <a:t>Each year you will need to turn on automatic approvals again, as it will default to approvals being off.</a:t>
            </a:r>
          </a:p>
        </p:txBody>
      </p:sp>
      <p:grpSp>
        <p:nvGrpSpPr>
          <p:cNvPr id="2" name="Group 1">
            <a:extLst>
              <a:ext uri="{FF2B5EF4-FFF2-40B4-BE49-F238E27FC236}">
                <a16:creationId xmlns:a16="http://schemas.microsoft.com/office/drawing/2014/main" id="{C17F59BB-494D-2379-C444-0C5F4B85E0BB}"/>
              </a:ext>
            </a:extLst>
          </p:cNvPr>
          <p:cNvGrpSpPr/>
          <p:nvPr/>
        </p:nvGrpSpPr>
        <p:grpSpPr>
          <a:xfrm>
            <a:off x="6176937" y="1711200"/>
            <a:ext cx="5798127" cy="2140298"/>
            <a:chOff x="1782969" y="1984257"/>
            <a:chExt cx="8465735" cy="3549762"/>
          </a:xfrm>
        </p:grpSpPr>
        <p:pic>
          <p:nvPicPr>
            <p:cNvPr id="5" name="Picture 4">
              <a:extLst>
                <a:ext uri="{FF2B5EF4-FFF2-40B4-BE49-F238E27FC236}">
                  <a16:creationId xmlns:a16="http://schemas.microsoft.com/office/drawing/2014/main" id="{631CA726-D9FD-15FD-794E-A74B48214223}"/>
                </a:ext>
              </a:extLst>
            </p:cNvPr>
            <p:cNvPicPr>
              <a:picLocks noChangeAspect="1"/>
            </p:cNvPicPr>
            <p:nvPr/>
          </p:nvPicPr>
          <p:blipFill>
            <a:blip r:embed="rId3"/>
            <a:stretch>
              <a:fillRect/>
            </a:stretch>
          </p:blipFill>
          <p:spPr>
            <a:xfrm>
              <a:off x="1782969" y="1984257"/>
              <a:ext cx="8465735" cy="354976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F701982-FE4B-5DE2-08BA-5BD3122250C8}"/>
                </a:ext>
              </a:extLst>
            </p:cNvPr>
            <p:cNvSpPr/>
            <p:nvPr/>
          </p:nvSpPr>
          <p:spPr bwMode="auto">
            <a:xfrm>
              <a:off x="3335628" y="4687910"/>
              <a:ext cx="560231" cy="225380"/>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defTabSz="685800"/>
              <a:endParaRPr lang="en-GB" sz="1800">
                <a:solidFill>
                  <a:srgbClr val="000000"/>
                </a:solidFill>
                <a:ea typeface="ＭＳ Ｐゴシック" charset="0"/>
              </a:endParaRPr>
            </a:p>
          </p:txBody>
        </p:sp>
        <p:sp>
          <p:nvSpPr>
            <p:cNvPr id="8" name="Rectangle 7">
              <a:extLst>
                <a:ext uri="{FF2B5EF4-FFF2-40B4-BE49-F238E27FC236}">
                  <a16:creationId xmlns:a16="http://schemas.microsoft.com/office/drawing/2014/main" id="{6E4E256F-6AB6-212A-FDA0-7ED767E5306D}"/>
                </a:ext>
              </a:extLst>
            </p:cNvPr>
            <p:cNvSpPr/>
            <p:nvPr/>
          </p:nvSpPr>
          <p:spPr bwMode="auto">
            <a:xfrm>
              <a:off x="3335627" y="5110964"/>
              <a:ext cx="734097" cy="33036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defTabSz="685800"/>
              <a:endParaRPr lang="en-GB" sz="1800">
                <a:solidFill>
                  <a:srgbClr val="000000"/>
                </a:solidFill>
                <a:ea typeface="ＭＳ Ｐゴシック" charset="0"/>
              </a:endParaRPr>
            </a:p>
          </p:txBody>
        </p:sp>
      </p:grpSp>
      <p:sp>
        <p:nvSpPr>
          <p:cNvPr id="9" name="Rectangle 8">
            <a:extLst>
              <a:ext uri="{FF2B5EF4-FFF2-40B4-BE49-F238E27FC236}">
                <a16:creationId xmlns:a16="http://schemas.microsoft.com/office/drawing/2014/main" id="{EA77AD01-EBFA-0AAF-7C6B-784AF9F8BB88}"/>
              </a:ext>
            </a:extLst>
          </p:cNvPr>
          <p:cNvSpPr/>
          <p:nvPr/>
        </p:nvSpPr>
        <p:spPr>
          <a:xfrm>
            <a:off x="10681397" y="2971475"/>
            <a:ext cx="622999" cy="824134"/>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7D440E4-D4EF-C8F9-9212-12908E902731}"/>
              </a:ext>
            </a:extLst>
          </p:cNvPr>
          <p:cNvPicPr>
            <a:picLocks noChangeAspect="1"/>
          </p:cNvPicPr>
          <p:nvPr/>
        </p:nvPicPr>
        <p:blipFill rotWithShape="1">
          <a:blip r:embed="rId4">
            <a:extLst>
              <a:ext uri="{28A0092B-C50C-407E-A947-70E740481C1C}">
                <a14:useLocalDpi xmlns:a14="http://schemas.microsoft.com/office/drawing/2010/main" val="0"/>
              </a:ext>
            </a:extLst>
          </a:blip>
          <a:srcRect t="19943" b="1"/>
          <a:stretch/>
        </p:blipFill>
        <p:spPr>
          <a:xfrm>
            <a:off x="8120683" y="3987180"/>
            <a:ext cx="3183713" cy="2870820"/>
          </a:xfrm>
          <a:prstGeom prst="rect">
            <a:avLst/>
          </a:prstGeom>
        </p:spPr>
      </p:pic>
    </p:spTree>
    <p:extLst>
      <p:ext uri="{BB962C8B-B14F-4D97-AF65-F5344CB8AC3E}">
        <p14:creationId xmlns:p14="http://schemas.microsoft.com/office/powerpoint/2010/main" val="293840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703054" y="810389"/>
            <a:ext cx="11062244" cy="450123"/>
          </a:xfrm>
        </p:spPr>
        <p:txBody>
          <a:bodyPr>
            <a:noAutofit/>
          </a:bodyPr>
          <a:lstStyle/>
          <a:p>
            <a:pPr algn="ctr"/>
            <a:r>
              <a:rPr lang="en-GB" dirty="0">
                <a:solidFill>
                  <a:schemeClr val="tx2"/>
                </a:solidFill>
              </a:rPr>
              <a:t>Approvals</a:t>
            </a:r>
          </a:p>
        </p:txBody>
      </p:sp>
      <p:sp>
        <p:nvSpPr>
          <p:cNvPr id="6" name="TextBox 5">
            <a:extLst>
              <a:ext uri="{FF2B5EF4-FFF2-40B4-BE49-F238E27FC236}">
                <a16:creationId xmlns:a16="http://schemas.microsoft.com/office/drawing/2014/main" id="{9C814D4D-61D4-ECE9-8E75-356F1890309A}"/>
              </a:ext>
            </a:extLst>
          </p:cNvPr>
          <p:cNvSpPr txBox="1"/>
          <p:nvPr/>
        </p:nvSpPr>
        <p:spPr>
          <a:xfrm>
            <a:off x="931177" y="2501396"/>
            <a:ext cx="4630723" cy="2246769"/>
          </a:xfrm>
          <a:prstGeom prst="rect">
            <a:avLst/>
          </a:prstGeom>
          <a:noFill/>
        </p:spPr>
        <p:txBody>
          <a:bodyPr wrap="square" rtlCol="0">
            <a:spAutoFit/>
          </a:bodyPr>
          <a:lstStyle/>
          <a:p>
            <a:r>
              <a:rPr lang="en-GB" sz="2800" dirty="0">
                <a:solidFill>
                  <a:schemeClr val="tx2"/>
                </a:solidFill>
              </a:rPr>
              <a:t>If automatic approvals are turned off, the administrator will need to go into Agreement Manager to approve or deny the funding.</a:t>
            </a:r>
          </a:p>
        </p:txBody>
      </p:sp>
      <p:pic>
        <p:nvPicPr>
          <p:cNvPr id="2" name="Picture 1">
            <a:extLst>
              <a:ext uri="{FF2B5EF4-FFF2-40B4-BE49-F238E27FC236}">
                <a16:creationId xmlns:a16="http://schemas.microsoft.com/office/drawing/2014/main" id="{F4793063-EC41-0B1E-EA89-748D94D4D6A5}"/>
              </a:ext>
            </a:extLst>
          </p:cNvPr>
          <p:cNvPicPr>
            <a:picLocks noChangeAspect="1"/>
          </p:cNvPicPr>
          <p:nvPr/>
        </p:nvPicPr>
        <p:blipFill rotWithShape="1">
          <a:blip r:embed="rId3">
            <a:extLst>
              <a:ext uri="{28A0092B-C50C-407E-A947-70E740481C1C}">
                <a14:useLocalDpi xmlns:a14="http://schemas.microsoft.com/office/drawing/2010/main" val="0"/>
              </a:ext>
            </a:extLst>
          </a:blip>
          <a:srcRect l="1" r="1835" b="3483"/>
          <a:stretch/>
        </p:blipFill>
        <p:spPr>
          <a:xfrm>
            <a:off x="6234176" y="1717686"/>
            <a:ext cx="5264765" cy="3814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910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D929-6BC3-B204-D389-D2A4C8063E0E}"/>
              </a:ext>
            </a:extLst>
          </p:cNvPr>
          <p:cNvSpPr>
            <a:spLocks noGrp="1"/>
          </p:cNvSpPr>
          <p:nvPr>
            <p:ph type="title"/>
          </p:nvPr>
        </p:nvSpPr>
        <p:spPr>
          <a:xfrm>
            <a:off x="1447974" y="674454"/>
            <a:ext cx="9340502" cy="450123"/>
          </a:xfrm>
        </p:spPr>
        <p:txBody>
          <a:bodyPr>
            <a:normAutofit fontScale="90000"/>
          </a:bodyPr>
          <a:lstStyle/>
          <a:p>
            <a:r>
              <a:rPr lang="en-US" dirty="0"/>
              <a:t>Denials</a:t>
            </a:r>
          </a:p>
        </p:txBody>
      </p:sp>
      <p:sp>
        <p:nvSpPr>
          <p:cNvPr id="5" name="Slide Number Placeholder 4">
            <a:extLst>
              <a:ext uri="{FF2B5EF4-FFF2-40B4-BE49-F238E27FC236}">
                <a16:creationId xmlns:a16="http://schemas.microsoft.com/office/drawing/2014/main" id="{0D817167-5BDA-A182-EBE9-9D4C11F9BD9B}"/>
              </a:ext>
            </a:extLst>
          </p:cNvPr>
          <p:cNvSpPr>
            <a:spLocks noGrp="1"/>
          </p:cNvSpPr>
          <p:nvPr>
            <p:ph type="sldNum" sz="quarter" idx="4"/>
          </p:nvPr>
        </p:nvSpPr>
        <p:spPr/>
        <p:txBody>
          <a:bodyPr/>
          <a:lstStyle/>
          <a:p>
            <a:fld id="{7AA87F2A-747F-4867-A457-B88EE47601C9}" type="slidenum">
              <a:rPr lang="en-GB" smtClean="0"/>
              <a:t>22</a:t>
            </a:fld>
            <a:endParaRPr lang="en-GB"/>
          </a:p>
        </p:txBody>
      </p:sp>
      <p:sp>
        <p:nvSpPr>
          <p:cNvPr id="4" name="TextBox 3">
            <a:extLst>
              <a:ext uri="{FF2B5EF4-FFF2-40B4-BE49-F238E27FC236}">
                <a16:creationId xmlns:a16="http://schemas.microsoft.com/office/drawing/2014/main" id="{175D35DF-0E7B-8CEC-54EC-81B95823DDE1}"/>
              </a:ext>
            </a:extLst>
          </p:cNvPr>
          <p:cNvSpPr txBox="1"/>
          <p:nvPr/>
        </p:nvSpPr>
        <p:spPr>
          <a:xfrm>
            <a:off x="861269" y="1456333"/>
            <a:ext cx="10469461" cy="1015663"/>
          </a:xfrm>
          <a:prstGeom prst="rect">
            <a:avLst/>
          </a:prstGeom>
          <a:noFill/>
        </p:spPr>
        <p:txBody>
          <a:bodyPr wrap="square" rtlCol="0">
            <a:spAutoFit/>
          </a:bodyPr>
          <a:lstStyle/>
          <a:p>
            <a:pPr algn="ctr"/>
            <a:r>
              <a:rPr lang="en-GB" sz="2000" dirty="0">
                <a:solidFill>
                  <a:schemeClr val="tx2"/>
                </a:solidFill>
                <a:cs typeface="Segoe UI Light" panose="020B0502040204020203" pitchFamily="34" charset="0"/>
              </a:rPr>
              <a:t>If denying, a reason for denial must be given. This information is sent to the author in a denial notification email.</a:t>
            </a:r>
          </a:p>
          <a:p>
            <a:pPr algn="ctr"/>
            <a:endParaRPr lang="en-GB" sz="2000" dirty="0">
              <a:solidFill>
                <a:schemeClr val="tx2"/>
              </a:solidFill>
            </a:endParaRPr>
          </a:p>
        </p:txBody>
      </p:sp>
      <p:pic>
        <p:nvPicPr>
          <p:cNvPr id="6" name="Picture 5">
            <a:extLst>
              <a:ext uri="{FF2B5EF4-FFF2-40B4-BE49-F238E27FC236}">
                <a16:creationId xmlns:a16="http://schemas.microsoft.com/office/drawing/2014/main" id="{A778BA16-A99B-7A45-E317-FD3C263EA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420" y="2471996"/>
            <a:ext cx="4351354" cy="340105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8D2A6AF-2D33-05D6-2604-7F43F0895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934" y="2471994"/>
            <a:ext cx="4242646" cy="3401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277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703054" y="810389"/>
            <a:ext cx="11062244" cy="450123"/>
          </a:xfrm>
        </p:spPr>
        <p:txBody>
          <a:bodyPr>
            <a:noAutofit/>
          </a:bodyPr>
          <a:lstStyle/>
          <a:p>
            <a:pPr algn="ctr"/>
            <a:r>
              <a:rPr lang="en-GB" dirty="0">
                <a:solidFill>
                  <a:schemeClr val="tx2"/>
                </a:solidFill>
              </a:rPr>
              <a:t>Notifications</a:t>
            </a:r>
          </a:p>
        </p:txBody>
      </p:sp>
      <p:sp>
        <p:nvSpPr>
          <p:cNvPr id="6" name="TextBox 5">
            <a:extLst>
              <a:ext uri="{FF2B5EF4-FFF2-40B4-BE49-F238E27FC236}">
                <a16:creationId xmlns:a16="http://schemas.microsoft.com/office/drawing/2014/main" id="{9C814D4D-61D4-ECE9-8E75-356F1890309A}"/>
              </a:ext>
            </a:extLst>
          </p:cNvPr>
          <p:cNvSpPr txBox="1"/>
          <p:nvPr/>
        </p:nvSpPr>
        <p:spPr>
          <a:xfrm>
            <a:off x="703054" y="2285951"/>
            <a:ext cx="5125672"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chemeClr val="tx2"/>
                </a:solidFill>
              </a:rPr>
              <a:t>Irrespective of the automatic approval status, administrators will still receive email notifications for funding requests.</a:t>
            </a:r>
          </a:p>
          <a:p>
            <a:pPr marL="457200" indent="-457200">
              <a:buFont typeface="Arial" panose="020B0604020202020204" pitchFamily="34" charset="0"/>
              <a:buChar char="•"/>
            </a:pPr>
            <a:r>
              <a:rPr lang="en-GB" sz="2400" dirty="0">
                <a:solidFill>
                  <a:schemeClr val="tx2"/>
                </a:solidFill>
              </a:rPr>
              <a:t>These email notifications can be suppressed from within the institutional profile.</a:t>
            </a:r>
          </a:p>
        </p:txBody>
      </p:sp>
      <p:pic>
        <p:nvPicPr>
          <p:cNvPr id="5" name="Picture 4">
            <a:extLst>
              <a:ext uri="{FF2B5EF4-FFF2-40B4-BE49-F238E27FC236}">
                <a16:creationId xmlns:a16="http://schemas.microsoft.com/office/drawing/2014/main" id="{7107A370-2EC8-4CFA-EE1E-D50A9092BD73}"/>
              </a:ext>
            </a:extLst>
          </p:cNvPr>
          <p:cNvPicPr>
            <a:picLocks noChangeAspect="1"/>
          </p:cNvPicPr>
          <p:nvPr/>
        </p:nvPicPr>
        <p:blipFill rotWithShape="1">
          <a:blip r:embed="rId3">
            <a:extLst>
              <a:ext uri="{28A0092B-C50C-407E-A947-70E740481C1C}">
                <a14:useLocalDpi xmlns:a14="http://schemas.microsoft.com/office/drawing/2010/main" val="0"/>
              </a:ext>
            </a:extLst>
          </a:blip>
          <a:srcRect b="39342"/>
          <a:stretch/>
        </p:blipFill>
        <p:spPr>
          <a:xfrm>
            <a:off x="815021" y="5105291"/>
            <a:ext cx="5392946" cy="1233112"/>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841A56FD-011E-FDEB-A29A-9188EAE12C77}"/>
              </a:ext>
            </a:extLst>
          </p:cNvPr>
          <p:cNvPicPr>
            <a:picLocks noChangeAspect="1"/>
          </p:cNvPicPr>
          <p:nvPr/>
        </p:nvPicPr>
        <p:blipFill rotWithShape="1">
          <a:blip r:embed="rId4">
            <a:extLst>
              <a:ext uri="{28A0092B-C50C-407E-A947-70E740481C1C}">
                <a14:useLocalDpi xmlns:a14="http://schemas.microsoft.com/office/drawing/2010/main" val="0"/>
              </a:ext>
            </a:extLst>
          </a:blip>
          <a:srcRect t="19943" b="1"/>
          <a:stretch/>
        </p:blipFill>
        <p:spPr>
          <a:xfrm>
            <a:off x="6768066" y="1695074"/>
            <a:ext cx="4848545" cy="4372034"/>
          </a:xfrm>
          <a:prstGeom prst="rect">
            <a:avLst/>
          </a:prstGeom>
        </p:spPr>
      </p:pic>
    </p:spTree>
    <p:extLst>
      <p:ext uri="{BB962C8B-B14F-4D97-AF65-F5344CB8AC3E}">
        <p14:creationId xmlns:p14="http://schemas.microsoft.com/office/powerpoint/2010/main" val="399915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703054" y="810389"/>
            <a:ext cx="11062244" cy="450123"/>
          </a:xfrm>
        </p:spPr>
        <p:txBody>
          <a:bodyPr>
            <a:noAutofit/>
          </a:bodyPr>
          <a:lstStyle/>
          <a:p>
            <a:pPr algn="ctr"/>
            <a:r>
              <a:rPr lang="en-GB" dirty="0">
                <a:solidFill>
                  <a:schemeClr val="tx2"/>
                </a:solidFill>
              </a:rPr>
              <a:t>Notifications (cont..)</a:t>
            </a:r>
          </a:p>
        </p:txBody>
      </p:sp>
      <p:sp>
        <p:nvSpPr>
          <p:cNvPr id="6" name="TextBox 5">
            <a:extLst>
              <a:ext uri="{FF2B5EF4-FFF2-40B4-BE49-F238E27FC236}">
                <a16:creationId xmlns:a16="http://schemas.microsoft.com/office/drawing/2014/main" id="{9C814D4D-61D4-ECE9-8E75-356F1890309A}"/>
              </a:ext>
            </a:extLst>
          </p:cNvPr>
          <p:cNvSpPr txBox="1"/>
          <p:nvPr/>
        </p:nvSpPr>
        <p:spPr>
          <a:xfrm>
            <a:off x="703054" y="1499404"/>
            <a:ext cx="11333436" cy="1015663"/>
          </a:xfrm>
          <a:prstGeom prst="rect">
            <a:avLst/>
          </a:prstGeom>
          <a:noFill/>
        </p:spPr>
        <p:txBody>
          <a:bodyPr wrap="square" rtlCol="0">
            <a:spAutoFit/>
          </a:bodyPr>
          <a:lstStyle/>
          <a:p>
            <a:r>
              <a:rPr lang="en-GB" sz="2000" dirty="0">
                <a:solidFill>
                  <a:schemeClr val="tx2"/>
                </a:solidFill>
              </a:rPr>
              <a:t>Agreement Manager administrators can set up notifications based on spending amounts or APC token used, or tokens remaining.</a:t>
            </a:r>
          </a:p>
          <a:p>
            <a:r>
              <a:rPr lang="en-GB" sz="2000" dirty="0">
                <a:solidFill>
                  <a:schemeClr val="tx2"/>
                </a:solidFill>
              </a:rPr>
              <a:t>		Click the bell to enter the notification setup:</a:t>
            </a:r>
          </a:p>
        </p:txBody>
      </p:sp>
      <p:pic>
        <p:nvPicPr>
          <p:cNvPr id="2" name="Picture 1">
            <a:extLst>
              <a:ext uri="{FF2B5EF4-FFF2-40B4-BE49-F238E27FC236}">
                <a16:creationId xmlns:a16="http://schemas.microsoft.com/office/drawing/2014/main" id="{B1C28705-FB33-A54A-637E-0B49C93F6D66}"/>
              </a:ext>
            </a:extLst>
          </p:cNvPr>
          <p:cNvPicPr>
            <a:picLocks noChangeAspect="1"/>
          </p:cNvPicPr>
          <p:nvPr/>
        </p:nvPicPr>
        <p:blipFill>
          <a:blip r:embed="rId3"/>
          <a:stretch>
            <a:fillRect/>
          </a:stretch>
        </p:blipFill>
        <p:spPr>
          <a:xfrm>
            <a:off x="914085" y="2571596"/>
            <a:ext cx="10363830" cy="1094043"/>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8A9AE9DE-DFAB-065C-47C8-CFAE0B9527D7}"/>
              </a:ext>
            </a:extLst>
          </p:cNvPr>
          <p:cNvSpPr/>
          <p:nvPr/>
        </p:nvSpPr>
        <p:spPr>
          <a:xfrm>
            <a:off x="10218453" y="3165309"/>
            <a:ext cx="577985" cy="395292"/>
          </a:xfrm>
          <a:prstGeom prst="round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9B9246FD-705E-376C-BC9C-7F29BDC4D75F}"/>
              </a:ext>
            </a:extLst>
          </p:cNvPr>
          <p:cNvSpPr/>
          <p:nvPr/>
        </p:nvSpPr>
        <p:spPr>
          <a:xfrm rot="1240698" flipV="1">
            <a:off x="7660032" y="2671206"/>
            <a:ext cx="2504490" cy="286143"/>
          </a:xfrm>
          <a:prstGeom prst="rightArrow">
            <a:avLst/>
          </a:prstGeom>
          <a:solidFill>
            <a:schemeClr val="tx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E243403-B9D7-AC49-AFE8-F91E03136A4F}"/>
              </a:ext>
            </a:extLst>
          </p:cNvPr>
          <p:cNvPicPr>
            <a:picLocks noChangeAspect="1"/>
          </p:cNvPicPr>
          <p:nvPr/>
        </p:nvPicPr>
        <p:blipFill rotWithShape="1">
          <a:blip r:embed="rId4"/>
          <a:srcRect t="1" b="1616"/>
          <a:stretch/>
        </p:blipFill>
        <p:spPr>
          <a:xfrm>
            <a:off x="149156" y="5294057"/>
            <a:ext cx="2827215" cy="138648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F0E9816-D0DE-3DBA-E457-8B5BAE40999B}"/>
              </a:ext>
            </a:extLst>
          </p:cNvPr>
          <p:cNvPicPr>
            <a:picLocks noChangeAspect="1"/>
          </p:cNvPicPr>
          <p:nvPr/>
        </p:nvPicPr>
        <p:blipFill>
          <a:blip r:embed="rId5"/>
          <a:stretch>
            <a:fillRect/>
          </a:stretch>
        </p:blipFill>
        <p:spPr>
          <a:xfrm>
            <a:off x="3969540" y="5294057"/>
            <a:ext cx="3343565" cy="125740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9644445-15E4-723B-ECF3-4008F760A945}"/>
              </a:ext>
            </a:extLst>
          </p:cNvPr>
          <p:cNvPicPr>
            <a:picLocks noChangeAspect="1"/>
          </p:cNvPicPr>
          <p:nvPr/>
        </p:nvPicPr>
        <p:blipFill>
          <a:blip r:embed="rId6"/>
          <a:stretch>
            <a:fillRect/>
          </a:stretch>
        </p:blipFill>
        <p:spPr>
          <a:xfrm>
            <a:off x="9083907" y="5294057"/>
            <a:ext cx="1719449" cy="46644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8AD986A-95A2-3487-6742-EEAA67764170}"/>
              </a:ext>
            </a:extLst>
          </p:cNvPr>
          <p:cNvSpPr txBox="1"/>
          <p:nvPr/>
        </p:nvSpPr>
        <p:spPr>
          <a:xfrm>
            <a:off x="23761" y="0"/>
            <a:ext cx="10650363" cy="1200329"/>
          </a:xfrm>
          <a:prstGeom prst="rect">
            <a:avLst/>
          </a:prstGeom>
          <a:noFill/>
        </p:spPr>
        <p:txBody>
          <a:bodyPr wrap="square" rtlCol="0">
            <a:spAutoFit/>
          </a:bodyPr>
          <a:lstStyle/>
          <a:p>
            <a:endParaRPr lang="en-GB" sz="2400" dirty="0">
              <a:solidFill>
                <a:schemeClr val="tx2"/>
              </a:solidFill>
            </a:endParaRPr>
          </a:p>
          <a:p>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Remember to </a:t>
            </a:r>
            <a:r>
              <a:rPr lang="en-GB" sz="2400" b="1" dirty="0">
                <a:solidFill>
                  <a:schemeClr val="tx2"/>
                </a:solidFill>
              </a:rPr>
              <a:t>save!</a:t>
            </a:r>
            <a:endParaRPr lang="en-GB" sz="2400" dirty="0">
              <a:solidFill>
                <a:schemeClr val="tx2"/>
              </a:solidFill>
            </a:endParaRPr>
          </a:p>
        </p:txBody>
      </p:sp>
      <p:sp>
        <p:nvSpPr>
          <p:cNvPr id="11" name="TextBox 10">
            <a:extLst>
              <a:ext uri="{FF2B5EF4-FFF2-40B4-BE49-F238E27FC236}">
                <a16:creationId xmlns:a16="http://schemas.microsoft.com/office/drawing/2014/main" id="{ACB93583-3309-E790-C7F7-7D90286BFAC9}"/>
              </a:ext>
            </a:extLst>
          </p:cNvPr>
          <p:cNvSpPr txBox="1"/>
          <p:nvPr/>
        </p:nvSpPr>
        <p:spPr>
          <a:xfrm>
            <a:off x="170555" y="4093728"/>
            <a:ext cx="2827215" cy="1200329"/>
          </a:xfrm>
          <a:prstGeom prst="rect">
            <a:avLst/>
          </a:prstGeom>
          <a:noFill/>
        </p:spPr>
        <p:txBody>
          <a:bodyPr wrap="square" rtlCol="0">
            <a:spAutoFit/>
          </a:bodyPr>
          <a:lstStyle/>
          <a:p>
            <a:pPr algn="ctr"/>
            <a:r>
              <a:rPr lang="en-GB" sz="1800" dirty="0">
                <a:solidFill>
                  <a:schemeClr val="tx2"/>
                </a:solidFill>
              </a:rPr>
              <a:t>1. Select the contact from your organisation who you wish to receive the notification.</a:t>
            </a:r>
          </a:p>
        </p:txBody>
      </p:sp>
      <p:sp>
        <p:nvSpPr>
          <p:cNvPr id="12" name="TextBox 11">
            <a:extLst>
              <a:ext uri="{FF2B5EF4-FFF2-40B4-BE49-F238E27FC236}">
                <a16:creationId xmlns:a16="http://schemas.microsoft.com/office/drawing/2014/main" id="{D430F6AB-1A8B-14C5-3650-E8A624026C71}"/>
              </a:ext>
            </a:extLst>
          </p:cNvPr>
          <p:cNvSpPr txBox="1"/>
          <p:nvPr/>
        </p:nvSpPr>
        <p:spPr>
          <a:xfrm>
            <a:off x="3748476" y="4093728"/>
            <a:ext cx="4069141" cy="1477328"/>
          </a:xfrm>
          <a:prstGeom prst="rect">
            <a:avLst/>
          </a:prstGeom>
          <a:noFill/>
        </p:spPr>
        <p:txBody>
          <a:bodyPr wrap="square" rtlCol="0">
            <a:spAutoFit/>
          </a:bodyPr>
          <a:lstStyle/>
          <a:p>
            <a:pPr algn="ctr"/>
            <a:r>
              <a:rPr lang="en-GB" dirty="0">
                <a:solidFill>
                  <a:schemeClr val="tx2"/>
                </a:solidFill>
              </a:rPr>
              <a:t>2. </a:t>
            </a:r>
            <a:r>
              <a:rPr lang="en-GB" sz="1800" dirty="0">
                <a:solidFill>
                  <a:schemeClr val="tx2"/>
                </a:solidFill>
              </a:rPr>
              <a:t>Set when they should be notified – either when APC tokens used/remaining, or when funds used/remaining (GBP) reach a certain threshold.</a:t>
            </a:r>
          </a:p>
          <a:p>
            <a:pPr algn="ctr"/>
            <a:endParaRPr lang="en-GB" dirty="0"/>
          </a:p>
        </p:txBody>
      </p:sp>
      <p:sp>
        <p:nvSpPr>
          <p:cNvPr id="13" name="TextBox 12">
            <a:extLst>
              <a:ext uri="{FF2B5EF4-FFF2-40B4-BE49-F238E27FC236}">
                <a16:creationId xmlns:a16="http://schemas.microsoft.com/office/drawing/2014/main" id="{6D690ABB-CBFC-0AA1-7026-569304CF95B3}"/>
              </a:ext>
            </a:extLst>
          </p:cNvPr>
          <p:cNvSpPr txBox="1"/>
          <p:nvPr/>
        </p:nvSpPr>
        <p:spPr>
          <a:xfrm>
            <a:off x="8568323" y="4372413"/>
            <a:ext cx="2827215" cy="646331"/>
          </a:xfrm>
          <a:prstGeom prst="rect">
            <a:avLst/>
          </a:prstGeom>
          <a:noFill/>
        </p:spPr>
        <p:txBody>
          <a:bodyPr wrap="square" rtlCol="0">
            <a:spAutoFit/>
          </a:bodyPr>
          <a:lstStyle/>
          <a:p>
            <a:pPr algn="ctr"/>
            <a:r>
              <a:rPr lang="en-GB" sz="1800" dirty="0">
                <a:solidFill>
                  <a:schemeClr val="tx2"/>
                </a:solidFill>
              </a:rPr>
              <a:t>3. Remember to </a:t>
            </a:r>
            <a:r>
              <a:rPr lang="en-GB" sz="1800" b="1" dirty="0">
                <a:solidFill>
                  <a:schemeClr val="tx2"/>
                </a:solidFill>
              </a:rPr>
              <a:t>save!</a:t>
            </a:r>
            <a:endParaRPr lang="en-GB" sz="1800" dirty="0">
              <a:solidFill>
                <a:schemeClr val="tx2"/>
              </a:solidFill>
            </a:endParaRPr>
          </a:p>
          <a:p>
            <a:pPr algn="ctr"/>
            <a:endParaRPr lang="en-GB" dirty="0"/>
          </a:p>
        </p:txBody>
      </p:sp>
    </p:spTree>
    <p:extLst>
      <p:ext uri="{BB962C8B-B14F-4D97-AF65-F5344CB8AC3E}">
        <p14:creationId xmlns:p14="http://schemas.microsoft.com/office/powerpoint/2010/main" val="3285823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804880-2EE7-2E55-BD11-4E268C1645D9}"/>
              </a:ext>
            </a:extLst>
          </p:cNvPr>
          <p:cNvSpPr>
            <a:spLocks noGrp="1"/>
          </p:cNvSpPr>
          <p:nvPr>
            <p:ph type="sldNum" sz="quarter" idx="4"/>
          </p:nvPr>
        </p:nvSpPr>
        <p:spPr>
          <a:xfrm>
            <a:off x="9373806" y="6321119"/>
            <a:ext cx="2743200" cy="365125"/>
          </a:xfrm>
        </p:spPr>
        <p:txBody>
          <a:bodyPr/>
          <a:lstStyle/>
          <a:p>
            <a:fld id="{7AA87F2A-747F-4867-A457-B88EE47601C9}" type="slidenum">
              <a:rPr lang="en-GB" smtClean="0"/>
              <a:t>25</a:t>
            </a:fld>
            <a:endParaRPr lang="en-GB" dirty="0"/>
          </a:p>
        </p:txBody>
      </p:sp>
      <p:grpSp>
        <p:nvGrpSpPr>
          <p:cNvPr id="2" name="Group 1">
            <a:extLst>
              <a:ext uri="{FF2B5EF4-FFF2-40B4-BE49-F238E27FC236}">
                <a16:creationId xmlns:a16="http://schemas.microsoft.com/office/drawing/2014/main" id="{29F973DF-E026-A725-95B5-E3D0E9BA2582}"/>
              </a:ext>
            </a:extLst>
          </p:cNvPr>
          <p:cNvGrpSpPr/>
          <p:nvPr/>
        </p:nvGrpSpPr>
        <p:grpSpPr>
          <a:xfrm>
            <a:off x="7009238" y="1348745"/>
            <a:ext cx="4833385" cy="3731259"/>
            <a:chOff x="4964432" y="2168754"/>
            <a:chExt cx="4453152" cy="3683056"/>
          </a:xfrm>
        </p:grpSpPr>
        <p:grpSp>
          <p:nvGrpSpPr>
            <p:cNvPr id="4" name="Group 3">
              <a:extLst>
                <a:ext uri="{FF2B5EF4-FFF2-40B4-BE49-F238E27FC236}">
                  <a16:creationId xmlns:a16="http://schemas.microsoft.com/office/drawing/2014/main" id="{5C83EA6C-32CA-F07B-A38C-6197EFA2D4B5}"/>
                </a:ext>
              </a:extLst>
            </p:cNvPr>
            <p:cNvGrpSpPr/>
            <p:nvPr/>
          </p:nvGrpSpPr>
          <p:grpSpPr>
            <a:xfrm>
              <a:off x="4964432" y="2168754"/>
              <a:ext cx="271774" cy="3683056"/>
              <a:chOff x="5947684" y="2205753"/>
              <a:chExt cx="271774" cy="3683056"/>
            </a:xfrm>
          </p:grpSpPr>
          <p:cxnSp>
            <p:nvCxnSpPr>
              <p:cNvPr id="11" name="Straight Connector 10">
                <a:extLst>
                  <a:ext uri="{FF2B5EF4-FFF2-40B4-BE49-F238E27FC236}">
                    <a16:creationId xmlns:a16="http://schemas.microsoft.com/office/drawing/2014/main" id="{C3EFDE1C-55E4-FB54-6C65-0E0B3796D5D8}"/>
                  </a:ext>
                </a:extLst>
              </p:cNvPr>
              <p:cNvCxnSpPr>
                <a:cxnSpLocks/>
              </p:cNvCxnSpPr>
              <p:nvPr/>
            </p:nvCxnSpPr>
            <p:spPr>
              <a:xfrm>
                <a:off x="6065941" y="2625880"/>
                <a:ext cx="0" cy="3262929"/>
              </a:xfrm>
              <a:prstGeom prst="line">
                <a:avLst/>
              </a:prstGeom>
              <a:ln w="9525">
                <a:solidFill>
                  <a:schemeClr val="bg1">
                    <a:lumMod val="65000"/>
                    <a:alpha val="44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Freeform 33">
                <a:extLst>
                  <a:ext uri="{FF2B5EF4-FFF2-40B4-BE49-F238E27FC236}">
                    <a16:creationId xmlns:a16="http://schemas.microsoft.com/office/drawing/2014/main" id="{D7691D48-C6C8-98E9-2130-CD080CBA113F}"/>
                  </a:ext>
                </a:extLst>
              </p:cNvPr>
              <p:cNvSpPr>
                <a:spLocks noChangeArrowheads="1"/>
              </p:cNvSpPr>
              <p:nvPr/>
            </p:nvSpPr>
            <p:spPr bwMode="auto">
              <a:xfrm>
                <a:off x="6004906" y="2205753"/>
                <a:ext cx="107948" cy="113570"/>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sp>
            <p:nvSpPr>
              <p:cNvPr id="23" name="Freeform 33">
                <a:extLst>
                  <a:ext uri="{FF2B5EF4-FFF2-40B4-BE49-F238E27FC236}">
                    <a16:creationId xmlns:a16="http://schemas.microsoft.com/office/drawing/2014/main" id="{AE36E5A7-EC4F-D20A-00FD-77BE79BE7DB7}"/>
                  </a:ext>
                </a:extLst>
              </p:cNvPr>
              <p:cNvSpPr>
                <a:spLocks noChangeArrowheads="1"/>
              </p:cNvSpPr>
              <p:nvPr/>
            </p:nvSpPr>
            <p:spPr bwMode="auto">
              <a:xfrm>
                <a:off x="6019019" y="3824396"/>
                <a:ext cx="107949" cy="11357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nvGrpSpPr>
              <p:cNvPr id="16" name="Group 15">
                <a:extLst>
                  <a:ext uri="{FF2B5EF4-FFF2-40B4-BE49-F238E27FC236}">
                    <a16:creationId xmlns:a16="http://schemas.microsoft.com/office/drawing/2014/main" id="{B39C39BA-76EE-030A-8E3D-D950F2271853}"/>
                  </a:ext>
                </a:extLst>
              </p:cNvPr>
              <p:cNvGrpSpPr/>
              <p:nvPr/>
            </p:nvGrpSpPr>
            <p:grpSpPr>
              <a:xfrm>
                <a:off x="5947684" y="5358579"/>
                <a:ext cx="264722" cy="264722"/>
                <a:chOff x="8267612" y="4907214"/>
                <a:chExt cx="502220" cy="502220"/>
              </a:xfrm>
            </p:grpSpPr>
            <p:sp>
              <p:nvSpPr>
                <p:cNvPr id="20" name="Oval 19">
                  <a:extLst>
                    <a:ext uri="{FF2B5EF4-FFF2-40B4-BE49-F238E27FC236}">
                      <a16:creationId xmlns:a16="http://schemas.microsoft.com/office/drawing/2014/main" id="{79AC9C20-7BAE-4B39-0B16-C4D24D8C24A1}"/>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21" name="Freeform 33">
                  <a:extLst>
                    <a:ext uri="{FF2B5EF4-FFF2-40B4-BE49-F238E27FC236}">
                      <a16:creationId xmlns:a16="http://schemas.microsoft.com/office/drawing/2014/main" id="{94ABFD6D-527E-D196-233D-3643582FFD51}"/>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nvGrpSpPr>
              <p:cNvPr id="17" name="Group 16">
                <a:extLst>
                  <a:ext uri="{FF2B5EF4-FFF2-40B4-BE49-F238E27FC236}">
                    <a16:creationId xmlns:a16="http://schemas.microsoft.com/office/drawing/2014/main" id="{61323B32-3DB5-1746-84FF-4CD31BB89BFD}"/>
                  </a:ext>
                </a:extLst>
              </p:cNvPr>
              <p:cNvGrpSpPr/>
              <p:nvPr/>
            </p:nvGrpSpPr>
            <p:grpSpPr>
              <a:xfrm>
                <a:off x="5954736" y="4553699"/>
                <a:ext cx="264722" cy="264722"/>
                <a:chOff x="8267612" y="4907214"/>
                <a:chExt cx="502220" cy="502220"/>
              </a:xfrm>
            </p:grpSpPr>
            <p:sp>
              <p:nvSpPr>
                <p:cNvPr id="18" name="Oval 17">
                  <a:extLst>
                    <a:ext uri="{FF2B5EF4-FFF2-40B4-BE49-F238E27FC236}">
                      <a16:creationId xmlns:a16="http://schemas.microsoft.com/office/drawing/2014/main" id="{C17D0F4C-6BA5-A7A2-D993-035FAF893CB7}"/>
                    </a:ext>
                  </a:extLst>
                </p:cNvPr>
                <p:cNvSpPr/>
                <p:nvPr/>
              </p:nvSpPr>
              <p:spPr>
                <a:xfrm>
                  <a:off x="8267612" y="4907214"/>
                  <a:ext cx="502220" cy="50222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endParaRPr>
                </a:p>
              </p:txBody>
            </p:sp>
            <p:sp>
              <p:nvSpPr>
                <p:cNvPr id="19" name="Freeform 33">
                  <a:extLst>
                    <a:ext uri="{FF2B5EF4-FFF2-40B4-BE49-F238E27FC236}">
                      <a16:creationId xmlns:a16="http://schemas.microsoft.com/office/drawing/2014/main" id="{A4A7D015-9F79-205E-1DFE-ADEC4182B259}"/>
                    </a:ext>
                  </a:extLst>
                </p:cNvPr>
                <p:cNvSpPr>
                  <a:spLocks noChangeArrowheads="1"/>
                </p:cNvSpPr>
                <p:nvPr/>
              </p:nvSpPr>
              <p:spPr bwMode="auto">
                <a:xfrm>
                  <a:off x="8416325" y="5050594"/>
                  <a:ext cx="204795" cy="215461"/>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grpSp>
        </p:grpSp>
        <p:sp>
          <p:nvSpPr>
            <p:cNvPr id="7" name="Rectangle 6">
              <a:extLst>
                <a:ext uri="{FF2B5EF4-FFF2-40B4-BE49-F238E27FC236}">
                  <a16:creationId xmlns:a16="http://schemas.microsoft.com/office/drawing/2014/main" id="{F27A0E4C-5CD7-EF2B-5B4C-BD60F212C066}"/>
                </a:ext>
              </a:extLst>
            </p:cNvPr>
            <p:cNvSpPr/>
            <p:nvPr/>
          </p:nvSpPr>
          <p:spPr>
            <a:xfrm>
              <a:off x="5354165" y="2839250"/>
              <a:ext cx="2891472" cy="364561"/>
            </a:xfrm>
            <a:prstGeom prst="rect">
              <a:avLst/>
            </a:prstGeom>
          </p:spPr>
          <p:txBody>
            <a:bodyPr wrap="none">
              <a:spAutoFit/>
            </a:bodyPr>
            <a:lstStyle/>
            <a:p>
              <a:pPr lvl="0"/>
              <a:r>
                <a:rPr lang="en-IN" dirty="0">
                  <a:solidFill>
                    <a:schemeClr val="bg1"/>
                  </a:solidFill>
                  <a:latin typeface="Frutiger LT Std 45 Light" panose="020B0402020204020204" pitchFamily="34" charset="0"/>
                  <a:cs typeface="Segoe UI" panose="020B0502040204020203" pitchFamily="34" charset="0"/>
                </a:rPr>
                <a:t>The author publishing journey</a:t>
              </a:r>
            </a:p>
          </p:txBody>
        </p:sp>
        <p:sp>
          <p:nvSpPr>
            <p:cNvPr id="8" name="Rectangle 7">
              <a:extLst>
                <a:ext uri="{FF2B5EF4-FFF2-40B4-BE49-F238E27FC236}">
                  <a16:creationId xmlns:a16="http://schemas.microsoft.com/office/drawing/2014/main" id="{CC357F4B-416B-E7AC-9391-62445628DA80}"/>
                </a:ext>
              </a:extLst>
            </p:cNvPr>
            <p:cNvSpPr/>
            <p:nvPr/>
          </p:nvSpPr>
          <p:spPr>
            <a:xfrm>
              <a:off x="5354165" y="3644129"/>
              <a:ext cx="4063419" cy="394941"/>
            </a:xfrm>
            <a:prstGeom prst="rect">
              <a:avLst/>
            </a:prstGeom>
          </p:spPr>
          <p:txBody>
            <a:bodyPr wrap="none">
              <a:spAutoFit/>
            </a:bodyPr>
            <a:lstStyle/>
            <a:p>
              <a:pPr lvl="0"/>
              <a:r>
                <a:rPr lang="en-IN" sz="2000" b="1" dirty="0" err="1">
                  <a:solidFill>
                    <a:schemeClr val="bg1"/>
                  </a:solidFill>
                  <a:latin typeface="Frutiger LT Std 45 Light" panose="020B0402020204020204" pitchFamily="34" charset="0"/>
                  <a:cs typeface="Segoe UI" panose="020B0502040204020203" pitchFamily="34" charset="0"/>
                </a:rPr>
                <a:t>Rightslink</a:t>
              </a:r>
              <a:r>
                <a:rPr lang="en-IN" sz="2000" b="1" dirty="0">
                  <a:solidFill>
                    <a:schemeClr val="bg1"/>
                  </a:solidFill>
                  <a:latin typeface="Frutiger LT Std 45 Light" panose="020B0402020204020204" pitchFamily="34" charset="0"/>
                  <a:cs typeface="Segoe UI" panose="020B0502040204020203" pitchFamily="34" charset="0"/>
                </a:rPr>
                <a:t> OA Agreement Manager</a:t>
              </a:r>
            </a:p>
          </p:txBody>
        </p:sp>
        <p:sp>
          <p:nvSpPr>
            <p:cNvPr id="9" name="Rectangle 8">
              <a:extLst>
                <a:ext uri="{FF2B5EF4-FFF2-40B4-BE49-F238E27FC236}">
                  <a16:creationId xmlns:a16="http://schemas.microsoft.com/office/drawing/2014/main" id="{CF0EAAE0-BB4F-B715-750F-0DF94E593CAE}"/>
                </a:ext>
              </a:extLst>
            </p:cNvPr>
            <p:cNvSpPr/>
            <p:nvPr/>
          </p:nvSpPr>
          <p:spPr>
            <a:xfrm>
              <a:off x="5354165" y="4449006"/>
              <a:ext cx="1788819" cy="364561"/>
            </a:xfrm>
            <a:prstGeom prst="rect">
              <a:avLst/>
            </a:prstGeom>
          </p:spPr>
          <p:txBody>
            <a:bodyPr wrap="none">
              <a:spAutoFit/>
            </a:bodyPr>
            <a:lstStyle/>
            <a:p>
              <a:pPr lvl="0"/>
              <a:r>
                <a:rPr lang="en-IN">
                  <a:solidFill>
                    <a:schemeClr val="bg1"/>
                  </a:solidFill>
                  <a:latin typeface="Frutiger LT Std 45 Light" panose="020B0402020204020204" pitchFamily="34" charset="0"/>
                  <a:cs typeface="Segoe UI" panose="020B0502040204020203" pitchFamily="34" charset="0"/>
                </a:rPr>
                <a:t>Post sales support</a:t>
              </a:r>
            </a:p>
          </p:txBody>
        </p:sp>
        <p:sp>
          <p:nvSpPr>
            <p:cNvPr id="10" name="Rectangle 9">
              <a:extLst>
                <a:ext uri="{FF2B5EF4-FFF2-40B4-BE49-F238E27FC236}">
                  <a16:creationId xmlns:a16="http://schemas.microsoft.com/office/drawing/2014/main" id="{AFAED392-8A05-BA9E-5A41-B4A653F5FDA8}"/>
                </a:ext>
              </a:extLst>
            </p:cNvPr>
            <p:cNvSpPr/>
            <p:nvPr/>
          </p:nvSpPr>
          <p:spPr>
            <a:xfrm>
              <a:off x="5386921" y="5253885"/>
              <a:ext cx="1528885" cy="364561"/>
            </a:xfrm>
            <a:prstGeom prst="rect">
              <a:avLst/>
            </a:prstGeom>
          </p:spPr>
          <p:txBody>
            <a:bodyPr wrap="none">
              <a:spAutoFit/>
            </a:bodyPr>
            <a:lstStyle/>
            <a:p>
              <a:pPr lvl="0"/>
              <a:r>
                <a:rPr lang="en-IN">
                  <a:solidFill>
                    <a:schemeClr val="bg1"/>
                  </a:solidFill>
                  <a:latin typeface="Frutiger LT Std 45 Light" panose="020B0402020204020204" pitchFamily="34" charset="0"/>
                  <a:cs typeface="Segoe UI" panose="020B0502040204020203" pitchFamily="34" charset="0"/>
                </a:rPr>
                <a:t>Contact details</a:t>
              </a:r>
            </a:p>
          </p:txBody>
        </p:sp>
      </p:grpSp>
      <p:sp>
        <p:nvSpPr>
          <p:cNvPr id="27" name="Freeform 33">
            <a:extLst>
              <a:ext uri="{FF2B5EF4-FFF2-40B4-BE49-F238E27FC236}">
                <a16:creationId xmlns:a16="http://schemas.microsoft.com/office/drawing/2014/main" id="{5DAC2459-315A-22DD-97BC-256809ED0639}"/>
              </a:ext>
            </a:extLst>
          </p:cNvPr>
          <p:cNvSpPr>
            <a:spLocks noChangeArrowheads="1"/>
          </p:cNvSpPr>
          <p:nvPr/>
        </p:nvSpPr>
        <p:spPr bwMode="auto">
          <a:xfrm>
            <a:off x="7074163" y="472218"/>
            <a:ext cx="117165" cy="115057"/>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000"/>
          </a:p>
        </p:txBody>
      </p:sp>
      <p:sp>
        <p:nvSpPr>
          <p:cNvPr id="6" name="Oval 5">
            <a:extLst>
              <a:ext uri="{FF2B5EF4-FFF2-40B4-BE49-F238E27FC236}">
                <a16:creationId xmlns:a16="http://schemas.microsoft.com/office/drawing/2014/main" id="{146AC00B-46F9-AE09-B534-9DFC9E454AB4}"/>
              </a:ext>
            </a:extLst>
          </p:cNvPr>
          <p:cNvSpPr/>
          <p:nvPr/>
        </p:nvSpPr>
        <p:spPr>
          <a:xfrm>
            <a:off x="6984532" y="2078588"/>
            <a:ext cx="287326" cy="268187"/>
          </a:xfrm>
          <a:prstGeom prst="ellipse">
            <a:avLst/>
          </a:prstGeom>
          <a:solidFill>
            <a:schemeClr val="accent1">
              <a:lumMod val="20000"/>
              <a:lumOff val="80000"/>
            </a:schemeClr>
          </a:solidFill>
          <a:ln>
            <a:solidFill>
              <a:schemeClr val="accent1">
                <a:lumMod val="60000"/>
                <a:lumOff val="40000"/>
              </a:schemeClr>
            </a:solidFill>
          </a:ln>
          <a:effectLst>
            <a:outerShdw blurRad="254000" dist="228600" dir="5400000" sx="75000" sy="7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00CCFF"/>
              </a:solidFill>
            </a:endParaRPr>
          </a:p>
        </p:txBody>
      </p:sp>
      <p:sp>
        <p:nvSpPr>
          <p:cNvPr id="29" name="Freeform 33">
            <a:extLst>
              <a:ext uri="{FF2B5EF4-FFF2-40B4-BE49-F238E27FC236}">
                <a16:creationId xmlns:a16="http://schemas.microsoft.com/office/drawing/2014/main" id="{CCA0387D-5595-59BB-8EFB-E7900AFDEEF3}"/>
              </a:ext>
            </a:extLst>
          </p:cNvPr>
          <p:cNvSpPr>
            <a:spLocks noChangeArrowheads="1"/>
          </p:cNvSpPr>
          <p:nvPr/>
        </p:nvSpPr>
        <p:spPr bwMode="auto">
          <a:xfrm>
            <a:off x="7048871" y="2147498"/>
            <a:ext cx="154959" cy="139512"/>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solidFill>
              <a:schemeClr val="tx2"/>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sp>
        <p:nvSpPr>
          <p:cNvPr id="12" name="Oval 11">
            <a:extLst>
              <a:ext uri="{FF2B5EF4-FFF2-40B4-BE49-F238E27FC236}">
                <a16:creationId xmlns:a16="http://schemas.microsoft.com/office/drawing/2014/main" id="{17D124E0-68FA-6292-985F-0E77B8A35032}"/>
              </a:ext>
            </a:extLst>
          </p:cNvPr>
          <p:cNvSpPr/>
          <p:nvPr/>
        </p:nvSpPr>
        <p:spPr>
          <a:xfrm>
            <a:off x="6984532" y="2903004"/>
            <a:ext cx="287326" cy="268187"/>
          </a:xfrm>
          <a:prstGeom prst="ellipse">
            <a:avLst/>
          </a:prstGeom>
          <a:solidFill>
            <a:schemeClr val="accent1">
              <a:lumMod val="20000"/>
              <a:lumOff val="80000"/>
            </a:schemeClr>
          </a:solidFill>
          <a:ln>
            <a:solidFill>
              <a:schemeClr val="accent1">
                <a:lumMod val="60000"/>
                <a:lumOff val="40000"/>
              </a:schemeClr>
            </a:solidFill>
          </a:ln>
          <a:effectLst>
            <a:outerShdw blurRad="254000" dist="228600" dir="5400000" sx="75000" sy="7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00CCFF"/>
              </a:solidFill>
            </a:endParaRPr>
          </a:p>
        </p:txBody>
      </p:sp>
      <p:sp>
        <p:nvSpPr>
          <p:cNvPr id="14" name="Freeform 33">
            <a:extLst>
              <a:ext uri="{FF2B5EF4-FFF2-40B4-BE49-F238E27FC236}">
                <a16:creationId xmlns:a16="http://schemas.microsoft.com/office/drawing/2014/main" id="{EC4BA745-88CB-E63A-D66F-250555993684}"/>
              </a:ext>
            </a:extLst>
          </p:cNvPr>
          <p:cNvSpPr>
            <a:spLocks noChangeArrowheads="1"/>
          </p:cNvSpPr>
          <p:nvPr/>
        </p:nvSpPr>
        <p:spPr bwMode="auto">
          <a:xfrm>
            <a:off x="7050728" y="2962840"/>
            <a:ext cx="154959" cy="139512"/>
          </a:xfrm>
          <a:custGeom>
            <a:avLst/>
            <a:gdLst>
              <a:gd name="T0" fmla="*/ 55910 w 338"/>
              <a:gd name="T1" fmla="*/ 159887 h 356"/>
              <a:gd name="T2" fmla="*/ 55910 w 338"/>
              <a:gd name="T3" fmla="*/ 159887 h 356"/>
              <a:gd name="T4" fmla="*/ 44187 w 338"/>
              <a:gd name="T5" fmla="*/ 151780 h 356"/>
              <a:gd name="T6" fmla="*/ 4058 w 338"/>
              <a:gd name="T7" fmla="*/ 99985 h 356"/>
              <a:gd name="T8" fmla="*/ 8116 w 338"/>
              <a:gd name="T9" fmla="*/ 80169 h 356"/>
              <a:gd name="T10" fmla="*/ 27955 w 338"/>
              <a:gd name="T11" fmla="*/ 80169 h 356"/>
              <a:gd name="T12" fmla="*/ 55910 w 338"/>
              <a:gd name="T13" fmla="*/ 116199 h 356"/>
              <a:gd name="T14" fmla="*/ 119936 w 338"/>
              <a:gd name="T15" fmla="*/ 12160 h 356"/>
              <a:gd name="T16" fmla="*/ 143833 w 338"/>
              <a:gd name="T17" fmla="*/ 4053 h 356"/>
              <a:gd name="T18" fmla="*/ 147891 w 338"/>
              <a:gd name="T19" fmla="*/ 27924 h 356"/>
              <a:gd name="T20" fmla="*/ 72142 w 338"/>
              <a:gd name="T21" fmla="*/ 151780 h 356"/>
              <a:gd name="T22" fmla="*/ 55910 w 338"/>
              <a:gd name="T23" fmla="*/ 15988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2"/>
          </a:solidFill>
          <a:ln>
            <a:solidFill>
              <a:schemeClr val="tx2"/>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25718" tIns="12859" rIns="25718" bIns="12859" anchor="ctr"/>
          <a:lstStyle/>
          <a:p>
            <a:endParaRPr lang="en-US" sz="2400">
              <a:solidFill>
                <a:schemeClr val="bg1"/>
              </a:solidFill>
            </a:endParaRPr>
          </a:p>
        </p:txBody>
      </p:sp>
    </p:spTree>
    <p:extLst>
      <p:ext uri="{BB962C8B-B14F-4D97-AF65-F5344CB8AC3E}">
        <p14:creationId xmlns:p14="http://schemas.microsoft.com/office/powerpoint/2010/main" val="2715995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D929-6BC3-B204-D389-D2A4C8063E0E}"/>
              </a:ext>
            </a:extLst>
          </p:cNvPr>
          <p:cNvSpPr>
            <a:spLocks noGrp="1"/>
          </p:cNvSpPr>
          <p:nvPr>
            <p:ph type="title"/>
          </p:nvPr>
        </p:nvSpPr>
        <p:spPr>
          <a:xfrm>
            <a:off x="1447974" y="674454"/>
            <a:ext cx="9340502" cy="450123"/>
          </a:xfrm>
        </p:spPr>
        <p:txBody>
          <a:bodyPr>
            <a:normAutofit fontScale="90000"/>
          </a:bodyPr>
          <a:lstStyle/>
          <a:p>
            <a:r>
              <a:rPr lang="en-US" dirty="0"/>
              <a:t>Reporting</a:t>
            </a:r>
          </a:p>
        </p:txBody>
      </p:sp>
      <p:sp>
        <p:nvSpPr>
          <p:cNvPr id="5" name="Slide Number Placeholder 4">
            <a:extLst>
              <a:ext uri="{FF2B5EF4-FFF2-40B4-BE49-F238E27FC236}">
                <a16:creationId xmlns:a16="http://schemas.microsoft.com/office/drawing/2014/main" id="{0D817167-5BDA-A182-EBE9-9D4C11F9BD9B}"/>
              </a:ext>
            </a:extLst>
          </p:cNvPr>
          <p:cNvSpPr>
            <a:spLocks noGrp="1"/>
          </p:cNvSpPr>
          <p:nvPr>
            <p:ph type="sldNum" sz="quarter" idx="4"/>
          </p:nvPr>
        </p:nvSpPr>
        <p:spPr/>
        <p:txBody>
          <a:bodyPr/>
          <a:lstStyle/>
          <a:p>
            <a:fld id="{7AA87F2A-747F-4867-A457-B88EE47601C9}" type="slidenum">
              <a:rPr lang="en-GB" smtClean="0"/>
              <a:t>26</a:t>
            </a:fld>
            <a:endParaRPr lang="en-GB"/>
          </a:p>
        </p:txBody>
      </p:sp>
      <p:sp>
        <p:nvSpPr>
          <p:cNvPr id="4" name="TextBox 3">
            <a:extLst>
              <a:ext uri="{FF2B5EF4-FFF2-40B4-BE49-F238E27FC236}">
                <a16:creationId xmlns:a16="http://schemas.microsoft.com/office/drawing/2014/main" id="{175D35DF-0E7B-8CEC-54EC-81B95823DDE1}"/>
              </a:ext>
            </a:extLst>
          </p:cNvPr>
          <p:cNvSpPr txBox="1"/>
          <p:nvPr/>
        </p:nvSpPr>
        <p:spPr>
          <a:xfrm>
            <a:off x="573248" y="1456331"/>
            <a:ext cx="11045504" cy="1015663"/>
          </a:xfrm>
          <a:prstGeom prst="rect">
            <a:avLst/>
          </a:prstGeom>
          <a:noFill/>
        </p:spPr>
        <p:txBody>
          <a:bodyPr wrap="square" rtlCol="0">
            <a:spAutoFit/>
          </a:bodyPr>
          <a:lstStyle/>
          <a:p>
            <a:pPr algn="ctr"/>
            <a:r>
              <a:rPr lang="en-GB" sz="2000" dirty="0">
                <a:solidFill>
                  <a:schemeClr val="tx2"/>
                </a:solidFill>
                <a:cs typeface="Segoe UI Light" panose="020B0502040204020203" pitchFamily="34" charset="0"/>
              </a:rPr>
              <a:t>On a regular basis, you will be sent a report by Cambridge which includes data for both Open Access and Subscription-based articles published by corresponding authors at participating institutions.</a:t>
            </a:r>
          </a:p>
          <a:p>
            <a:pPr algn="ctr"/>
            <a:endParaRPr lang="en-GB" sz="2000" dirty="0">
              <a:solidFill>
                <a:schemeClr val="tx2"/>
              </a:solidFill>
            </a:endParaRPr>
          </a:p>
        </p:txBody>
      </p:sp>
      <p:pic>
        <p:nvPicPr>
          <p:cNvPr id="3" name="Picture 2">
            <a:extLst>
              <a:ext uri="{FF2B5EF4-FFF2-40B4-BE49-F238E27FC236}">
                <a16:creationId xmlns:a16="http://schemas.microsoft.com/office/drawing/2014/main" id="{4B30CE71-25A0-A97C-C120-5983EBB6F0A9}"/>
              </a:ext>
            </a:extLst>
          </p:cNvPr>
          <p:cNvPicPr>
            <a:picLocks noChangeAspect="1"/>
          </p:cNvPicPr>
          <p:nvPr/>
        </p:nvPicPr>
        <p:blipFill rotWithShape="1">
          <a:blip r:embed="rId3"/>
          <a:srcRect r="7473"/>
          <a:stretch/>
        </p:blipFill>
        <p:spPr>
          <a:xfrm>
            <a:off x="2020950" y="2695929"/>
            <a:ext cx="8382683" cy="1076810"/>
          </a:xfrm>
          <a:prstGeom prst="rect">
            <a:avLst/>
          </a:prstGeom>
          <a:ln w="25400">
            <a:noFill/>
          </a:ln>
        </p:spPr>
      </p:pic>
      <p:pic>
        <p:nvPicPr>
          <p:cNvPr id="8" name="Picture 7">
            <a:extLst>
              <a:ext uri="{FF2B5EF4-FFF2-40B4-BE49-F238E27FC236}">
                <a16:creationId xmlns:a16="http://schemas.microsoft.com/office/drawing/2014/main" id="{BDD0729D-A313-FAC1-F3DE-38BA95827C78}"/>
              </a:ext>
            </a:extLst>
          </p:cNvPr>
          <p:cNvPicPr>
            <a:picLocks noChangeAspect="1"/>
          </p:cNvPicPr>
          <p:nvPr/>
        </p:nvPicPr>
        <p:blipFill rotWithShape="1">
          <a:blip r:embed="rId4"/>
          <a:srcRect r="18334"/>
          <a:stretch/>
        </p:blipFill>
        <p:spPr>
          <a:xfrm>
            <a:off x="2020950" y="4335128"/>
            <a:ext cx="8382683" cy="1153779"/>
          </a:xfrm>
          <a:prstGeom prst="rect">
            <a:avLst/>
          </a:prstGeom>
          <a:ln w="25400">
            <a:noFill/>
          </a:ln>
        </p:spPr>
      </p:pic>
    </p:spTree>
    <p:extLst>
      <p:ext uri="{BB962C8B-B14F-4D97-AF65-F5344CB8AC3E}">
        <p14:creationId xmlns:p14="http://schemas.microsoft.com/office/powerpoint/2010/main" val="136178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8A7AA1-4A2B-B8D1-B281-137D4CF6C109}"/>
              </a:ext>
            </a:extLst>
          </p:cNvPr>
          <p:cNvPicPr>
            <a:picLocks noChangeAspect="1"/>
          </p:cNvPicPr>
          <p:nvPr/>
        </p:nvPicPr>
        <p:blipFill>
          <a:blip r:embed="rId3"/>
          <a:stretch>
            <a:fillRect/>
          </a:stretch>
        </p:blipFill>
        <p:spPr>
          <a:xfrm>
            <a:off x="0" y="3429000"/>
            <a:ext cx="12192000" cy="3429000"/>
          </a:xfrm>
          <a:prstGeom prst="rect">
            <a:avLst/>
          </a:prstGeom>
        </p:spPr>
      </p:pic>
      <p:pic>
        <p:nvPicPr>
          <p:cNvPr id="17" name="Picture 16">
            <a:extLst>
              <a:ext uri="{FF2B5EF4-FFF2-40B4-BE49-F238E27FC236}">
                <a16:creationId xmlns:a16="http://schemas.microsoft.com/office/drawing/2014/main" id="{27D1EDA9-7CC8-5BDD-2F3B-E83BECA36A78}"/>
              </a:ext>
            </a:extLst>
          </p:cNvPr>
          <p:cNvPicPr>
            <a:picLocks noChangeAspect="1"/>
          </p:cNvPicPr>
          <p:nvPr/>
        </p:nvPicPr>
        <p:blipFill>
          <a:blip r:embed="rId4"/>
          <a:stretch>
            <a:fillRect/>
          </a:stretch>
        </p:blipFill>
        <p:spPr>
          <a:xfrm>
            <a:off x="8245405" y="1689778"/>
            <a:ext cx="2388536" cy="1352279"/>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7BC11C6-1FF6-2A3D-B375-0BE5DAC0D442}"/>
              </a:ext>
            </a:extLst>
          </p:cNvPr>
          <p:cNvPicPr>
            <a:picLocks noChangeAspect="1"/>
          </p:cNvPicPr>
          <p:nvPr/>
        </p:nvPicPr>
        <p:blipFill>
          <a:blip r:embed="rId5"/>
          <a:stretch>
            <a:fillRect/>
          </a:stretch>
        </p:blipFill>
        <p:spPr>
          <a:xfrm>
            <a:off x="5124953" y="1689779"/>
            <a:ext cx="1991276" cy="1322843"/>
          </a:xfrm>
          <a:prstGeom prst="rect">
            <a:avLst/>
          </a:prstGeom>
          <a:ln>
            <a:noFill/>
          </a:ln>
          <a:effectLst>
            <a:outerShdw blurRad="292100" dist="139700" dir="2700000" algn="tl" rotWithShape="0">
              <a:srgbClr val="333333">
                <a:alpha val="65000"/>
              </a:srgbClr>
            </a:outerShdw>
          </a:effectLst>
        </p:spPr>
      </p:pic>
      <p:pic>
        <p:nvPicPr>
          <p:cNvPr id="15" name="Picture 4" descr="https://www.cambridge.org/core/services/aop-file-manager/file/5ea6c2def697320b36e192ea">
            <a:extLst>
              <a:ext uri="{FF2B5EF4-FFF2-40B4-BE49-F238E27FC236}">
                <a16:creationId xmlns:a16="http://schemas.microsoft.com/office/drawing/2014/main" id="{1A25BB07-8809-DC10-4174-6E41C5B377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802" y="1694957"/>
            <a:ext cx="1879133" cy="1322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703054" y="810389"/>
            <a:ext cx="11062244" cy="450123"/>
          </a:xfrm>
        </p:spPr>
        <p:txBody>
          <a:bodyPr>
            <a:noAutofit/>
          </a:bodyPr>
          <a:lstStyle/>
          <a:p>
            <a:pPr algn="ctr"/>
            <a:r>
              <a:rPr lang="en-GB" dirty="0">
                <a:solidFill>
                  <a:schemeClr val="tx2"/>
                </a:solidFill>
              </a:rPr>
              <a:t>Resources</a:t>
            </a:r>
          </a:p>
        </p:txBody>
      </p:sp>
      <p:sp>
        <p:nvSpPr>
          <p:cNvPr id="8" name="Flowchart: Connector 7">
            <a:extLst>
              <a:ext uri="{FF2B5EF4-FFF2-40B4-BE49-F238E27FC236}">
                <a16:creationId xmlns:a16="http://schemas.microsoft.com/office/drawing/2014/main" id="{226DC14A-30B1-9CD5-54F0-94235A0D59E2}"/>
              </a:ext>
            </a:extLst>
          </p:cNvPr>
          <p:cNvSpPr/>
          <p:nvPr/>
        </p:nvSpPr>
        <p:spPr>
          <a:xfrm>
            <a:off x="2189527" y="2774659"/>
            <a:ext cx="1451295" cy="1308682"/>
          </a:xfrm>
          <a:prstGeom prst="flowChartConnector">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C91C3563-D8C0-4FC4-7205-28B4182BB801}"/>
              </a:ext>
            </a:extLst>
          </p:cNvPr>
          <p:cNvSpPr/>
          <p:nvPr/>
        </p:nvSpPr>
        <p:spPr>
          <a:xfrm>
            <a:off x="5429075" y="2774659"/>
            <a:ext cx="1451295" cy="1308682"/>
          </a:xfrm>
          <a:prstGeom prst="flowChartConnector">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798D7DAF-81CD-30BD-9DB5-B663E76375BA}"/>
              </a:ext>
            </a:extLst>
          </p:cNvPr>
          <p:cNvSpPr/>
          <p:nvPr/>
        </p:nvSpPr>
        <p:spPr>
          <a:xfrm>
            <a:off x="8668623" y="2730617"/>
            <a:ext cx="1451295" cy="1308682"/>
          </a:xfrm>
          <a:prstGeom prst="flowChartConnector">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9" descr="User outline">
            <a:extLst>
              <a:ext uri="{FF2B5EF4-FFF2-40B4-BE49-F238E27FC236}">
                <a16:creationId xmlns:a16="http://schemas.microsoft.com/office/drawing/2014/main" id="{7C8A4C76-0533-C47F-F5B3-A2D238A5F4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72274" y="3042058"/>
            <a:ext cx="685800" cy="685800"/>
          </a:xfrm>
          <a:prstGeom prst="rect">
            <a:avLst/>
          </a:prstGeom>
        </p:spPr>
      </p:pic>
      <p:pic>
        <p:nvPicPr>
          <p:cNvPr id="13" name="Graphic 11" descr="Bank outline">
            <a:extLst>
              <a:ext uri="{FF2B5EF4-FFF2-40B4-BE49-F238E27FC236}">
                <a16:creationId xmlns:a16="http://schemas.microsoft.com/office/drawing/2014/main" id="{828CC97F-DF16-F92B-9DD1-1B82CCC968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11822" y="3042058"/>
            <a:ext cx="685800" cy="685800"/>
          </a:xfrm>
          <a:prstGeom prst="rect">
            <a:avLst/>
          </a:prstGeom>
        </p:spPr>
      </p:pic>
      <p:pic>
        <p:nvPicPr>
          <p:cNvPr id="14" name="Graphic 10" descr="Teacher outline">
            <a:extLst>
              <a:ext uri="{FF2B5EF4-FFF2-40B4-BE49-F238E27FC236}">
                <a16:creationId xmlns:a16="http://schemas.microsoft.com/office/drawing/2014/main" id="{5C1BCA00-AE3A-A8FB-E336-0D31263580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51370" y="3042058"/>
            <a:ext cx="685800" cy="685800"/>
          </a:xfrm>
          <a:prstGeom prst="rect">
            <a:avLst/>
          </a:prstGeom>
        </p:spPr>
      </p:pic>
      <p:sp>
        <p:nvSpPr>
          <p:cNvPr id="18" name="TextBox 17">
            <a:extLst>
              <a:ext uri="{FF2B5EF4-FFF2-40B4-BE49-F238E27FC236}">
                <a16:creationId xmlns:a16="http://schemas.microsoft.com/office/drawing/2014/main" id="{ED36FAB7-B9E9-C45D-F002-E8DA6EB40A76}"/>
              </a:ext>
            </a:extLst>
          </p:cNvPr>
          <p:cNvSpPr txBox="1"/>
          <p:nvPr/>
        </p:nvSpPr>
        <p:spPr>
          <a:xfrm>
            <a:off x="1564546" y="4139057"/>
            <a:ext cx="2701255" cy="1846659"/>
          </a:xfrm>
          <a:prstGeom prst="rect">
            <a:avLst/>
          </a:prstGeom>
          <a:noFill/>
        </p:spPr>
        <p:txBody>
          <a:bodyPr wrap="square" rtlCol="0">
            <a:spAutoFit/>
          </a:bodyPr>
          <a:lstStyle/>
          <a:p>
            <a:pPr algn="ctr"/>
            <a:r>
              <a:rPr lang="en-GB" sz="2400" dirty="0">
                <a:solidFill>
                  <a:schemeClr val="tx2"/>
                </a:solidFill>
              </a:rPr>
              <a:t>For authors</a:t>
            </a:r>
          </a:p>
          <a:p>
            <a:pPr algn="ctr"/>
            <a:endParaRPr lang="en-GB" sz="2400" dirty="0">
              <a:solidFill>
                <a:schemeClr val="tx2"/>
              </a:solidFill>
            </a:endParaRPr>
          </a:p>
          <a:p>
            <a:pPr algn="ctr"/>
            <a:r>
              <a:rPr lang="en-GB" sz="1600" dirty="0">
                <a:solidFill>
                  <a:schemeClr val="tx2"/>
                </a:solidFill>
                <a:hlinkClick r:id="rId13"/>
              </a:rPr>
              <a:t>Guidance on publishing OA</a:t>
            </a:r>
            <a:endParaRPr lang="en-GB" sz="1600" dirty="0">
              <a:solidFill>
                <a:schemeClr val="tx2"/>
              </a:solidFill>
            </a:endParaRPr>
          </a:p>
          <a:p>
            <a:pPr algn="ctr"/>
            <a:endParaRPr lang="en-GB" sz="1600" b="1" u="sng" dirty="0">
              <a:solidFill>
                <a:schemeClr val="tx2"/>
              </a:solidFill>
            </a:endParaRPr>
          </a:p>
          <a:p>
            <a:pPr algn="ctr"/>
            <a:r>
              <a:rPr lang="en-GB" sz="1600" dirty="0">
                <a:solidFill>
                  <a:schemeClr val="tx2"/>
                </a:solidFill>
                <a:hlinkClick r:id="rId14"/>
              </a:rPr>
              <a:t>Webinars and video resources</a:t>
            </a:r>
            <a:endParaRPr lang="en-GB" sz="1600" dirty="0">
              <a:solidFill>
                <a:schemeClr val="tx2"/>
              </a:solidFill>
            </a:endParaRPr>
          </a:p>
          <a:p>
            <a:pPr algn="ctr"/>
            <a:endParaRPr lang="en-GB" b="1" u="sng" dirty="0">
              <a:solidFill>
                <a:schemeClr val="tx2"/>
              </a:solidFill>
            </a:endParaRPr>
          </a:p>
        </p:txBody>
      </p:sp>
      <p:sp>
        <p:nvSpPr>
          <p:cNvPr id="19" name="TextBox 18">
            <a:extLst>
              <a:ext uri="{FF2B5EF4-FFF2-40B4-BE49-F238E27FC236}">
                <a16:creationId xmlns:a16="http://schemas.microsoft.com/office/drawing/2014/main" id="{68F4C14A-182A-5E6B-235F-1CE9E8D7E2D6}"/>
              </a:ext>
            </a:extLst>
          </p:cNvPr>
          <p:cNvSpPr txBox="1"/>
          <p:nvPr/>
        </p:nvSpPr>
        <p:spPr>
          <a:xfrm>
            <a:off x="4883548" y="4139057"/>
            <a:ext cx="2701255" cy="2831544"/>
          </a:xfrm>
          <a:prstGeom prst="rect">
            <a:avLst/>
          </a:prstGeom>
          <a:noFill/>
        </p:spPr>
        <p:txBody>
          <a:bodyPr wrap="square" rtlCol="0">
            <a:spAutoFit/>
          </a:bodyPr>
          <a:lstStyle/>
          <a:p>
            <a:pPr algn="ctr"/>
            <a:r>
              <a:rPr lang="en-GB" sz="2400" dirty="0">
                <a:solidFill>
                  <a:schemeClr val="tx2"/>
                </a:solidFill>
              </a:rPr>
              <a:t>For you</a:t>
            </a:r>
          </a:p>
          <a:p>
            <a:pPr algn="ctr"/>
            <a:endParaRPr lang="en-GB" sz="2400" dirty="0">
              <a:solidFill>
                <a:schemeClr val="tx2"/>
              </a:solidFill>
            </a:endParaRPr>
          </a:p>
          <a:p>
            <a:pPr algn="ctr"/>
            <a:r>
              <a:rPr lang="en-GB" sz="1600" dirty="0">
                <a:solidFill>
                  <a:schemeClr val="tx2"/>
                </a:solidFill>
                <a:hlinkClick r:id="rId15"/>
              </a:rPr>
              <a:t>OA Information</a:t>
            </a:r>
            <a:endParaRPr lang="en-GB" sz="1600" dirty="0">
              <a:solidFill>
                <a:schemeClr val="tx2"/>
              </a:solidFill>
            </a:endParaRPr>
          </a:p>
          <a:p>
            <a:pPr algn="ctr"/>
            <a:endParaRPr lang="en-GB" sz="1600" dirty="0">
              <a:solidFill>
                <a:schemeClr val="tx2"/>
              </a:solidFill>
            </a:endParaRPr>
          </a:p>
          <a:p>
            <a:pPr algn="ctr"/>
            <a:r>
              <a:rPr lang="en-GB" sz="1600" dirty="0">
                <a:solidFill>
                  <a:schemeClr val="tx2"/>
                </a:solidFill>
                <a:hlinkClick r:id="rId16"/>
              </a:rPr>
              <a:t>Read &amp; Publish promotional resources</a:t>
            </a:r>
            <a:endParaRPr lang="en-GB" sz="1600" dirty="0">
              <a:solidFill>
                <a:schemeClr val="tx2"/>
              </a:solidFill>
            </a:endParaRPr>
          </a:p>
          <a:p>
            <a:pPr algn="ctr"/>
            <a:endParaRPr lang="en-GB" sz="1600" b="1" u="sng" dirty="0">
              <a:solidFill>
                <a:schemeClr val="tx2"/>
              </a:solidFill>
            </a:endParaRPr>
          </a:p>
          <a:p>
            <a:pPr algn="ctr"/>
            <a:r>
              <a:rPr lang="en-GB" sz="1600" b="1" u="sng" dirty="0" err="1">
                <a:solidFill>
                  <a:schemeClr val="tx2"/>
                </a:solidFill>
                <a:hlinkClick r:id="rId17"/>
              </a:rPr>
              <a:t>Rightslink</a:t>
            </a:r>
            <a:r>
              <a:rPr lang="en-GB" sz="1600" b="1" u="sng" dirty="0">
                <a:solidFill>
                  <a:schemeClr val="tx2"/>
                </a:solidFill>
                <a:hlinkClick r:id="rId17"/>
              </a:rPr>
              <a:t> Institution Resource Centre</a:t>
            </a:r>
            <a:endParaRPr lang="en-GB" sz="1600" b="1" u="sng" dirty="0">
              <a:solidFill>
                <a:schemeClr val="tx2"/>
              </a:solidFill>
            </a:endParaRPr>
          </a:p>
          <a:p>
            <a:pPr algn="ctr"/>
            <a:endParaRPr lang="en-GB" b="1" u="sng" dirty="0">
              <a:solidFill>
                <a:schemeClr val="tx2"/>
              </a:solidFill>
            </a:endParaRPr>
          </a:p>
        </p:txBody>
      </p:sp>
      <p:sp>
        <p:nvSpPr>
          <p:cNvPr id="20" name="TextBox 19">
            <a:extLst>
              <a:ext uri="{FF2B5EF4-FFF2-40B4-BE49-F238E27FC236}">
                <a16:creationId xmlns:a16="http://schemas.microsoft.com/office/drawing/2014/main" id="{DE95AABF-E76E-C1EF-5BDB-EDE746C5EF40}"/>
              </a:ext>
            </a:extLst>
          </p:cNvPr>
          <p:cNvSpPr txBox="1"/>
          <p:nvPr/>
        </p:nvSpPr>
        <p:spPr>
          <a:xfrm>
            <a:off x="7872697" y="4139057"/>
            <a:ext cx="3043146" cy="2185214"/>
          </a:xfrm>
          <a:prstGeom prst="rect">
            <a:avLst/>
          </a:prstGeom>
          <a:noFill/>
        </p:spPr>
        <p:txBody>
          <a:bodyPr wrap="square" rtlCol="0">
            <a:spAutoFit/>
          </a:bodyPr>
          <a:lstStyle/>
          <a:p>
            <a:pPr algn="ctr"/>
            <a:r>
              <a:rPr lang="en-GB" sz="2400" dirty="0">
                <a:solidFill>
                  <a:schemeClr val="tx2"/>
                </a:solidFill>
              </a:rPr>
              <a:t>Training</a:t>
            </a:r>
          </a:p>
          <a:p>
            <a:pPr algn="ctr"/>
            <a:r>
              <a:rPr lang="en-GB" sz="1600" dirty="0">
                <a:solidFill>
                  <a:schemeClr val="tx2"/>
                </a:solidFill>
              </a:rPr>
              <a:t>Regular sessions to support your understanding of the author workflow and how to use Agreement Manager</a:t>
            </a:r>
          </a:p>
          <a:p>
            <a:pPr algn="ctr"/>
            <a:endParaRPr lang="en-GB" sz="1600" b="1" u="sng" dirty="0">
              <a:solidFill>
                <a:schemeClr val="tx2"/>
              </a:solidFill>
            </a:endParaRPr>
          </a:p>
          <a:p>
            <a:pPr algn="ctr"/>
            <a:r>
              <a:rPr lang="en-GB" sz="1600" dirty="0">
                <a:solidFill>
                  <a:schemeClr val="tx2"/>
                </a:solidFill>
              </a:rPr>
              <a:t>Training requests can be made via </a:t>
            </a:r>
            <a:r>
              <a:rPr lang="en-GB" sz="1600" b="1" u="sng" dirty="0">
                <a:solidFill>
                  <a:schemeClr val="tx2"/>
                </a:solidFill>
                <a:hlinkClick r:id="rId18"/>
              </a:rPr>
              <a:t>academictraining@cambridge.org</a:t>
            </a:r>
            <a:endParaRPr lang="en-GB" sz="1600" b="1" u="sng" dirty="0">
              <a:solidFill>
                <a:schemeClr val="tx2"/>
              </a:solidFill>
            </a:endParaRPr>
          </a:p>
        </p:txBody>
      </p:sp>
    </p:spTree>
    <p:extLst>
      <p:ext uri="{BB962C8B-B14F-4D97-AF65-F5344CB8AC3E}">
        <p14:creationId xmlns:p14="http://schemas.microsoft.com/office/powerpoint/2010/main" val="141345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C835-B471-2D74-D55E-7C614970FF49}"/>
              </a:ext>
            </a:extLst>
          </p:cNvPr>
          <p:cNvSpPr>
            <a:spLocks noGrp="1"/>
          </p:cNvSpPr>
          <p:nvPr>
            <p:ph type="title"/>
          </p:nvPr>
        </p:nvSpPr>
        <p:spPr>
          <a:xfrm>
            <a:off x="997720" y="1578779"/>
            <a:ext cx="3041211" cy="450123"/>
          </a:xfrm>
        </p:spPr>
        <p:txBody>
          <a:bodyPr>
            <a:normAutofit fontScale="90000"/>
          </a:bodyPr>
          <a:lstStyle/>
          <a:p>
            <a:r>
              <a:rPr lang="en-US" dirty="0">
                <a:solidFill>
                  <a:schemeClr val="bg1"/>
                </a:solidFill>
              </a:rPr>
              <a:t>OA Waiver &amp; Discount Tool</a:t>
            </a:r>
            <a:endParaRPr lang="en-US" dirty="0"/>
          </a:p>
        </p:txBody>
      </p:sp>
      <p:sp>
        <p:nvSpPr>
          <p:cNvPr id="3" name="Slide Number Placeholder 2">
            <a:extLst>
              <a:ext uri="{FF2B5EF4-FFF2-40B4-BE49-F238E27FC236}">
                <a16:creationId xmlns:a16="http://schemas.microsoft.com/office/drawing/2014/main" id="{DCB5DED8-AF98-02DA-0DC5-0205F03F89E8}"/>
              </a:ext>
            </a:extLst>
          </p:cNvPr>
          <p:cNvSpPr>
            <a:spLocks noGrp="1"/>
          </p:cNvSpPr>
          <p:nvPr>
            <p:ph type="sldNum" sz="quarter" idx="4"/>
          </p:nvPr>
        </p:nvSpPr>
        <p:spPr/>
        <p:txBody>
          <a:bodyPr/>
          <a:lstStyle/>
          <a:p>
            <a:fld id="{7AA87F2A-747F-4867-A457-B88EE47601C9}" type="slidenum">
              <a:rPr lang="en-GB" smtClean="0"/>
              <a:t>28</a:t>
            </a:fld>
            <a:endParaRPr lang="en-GB"/>
          </a:p>
        </p:txBody>
      </p:sp>
      <p:pic>
        <p:nvPicPr>
          <p:cNvPr id="6" name="Picture 5">
            <a:extLst>
              <a:ext uri="{FF2B5EF4-FFF2-40B4-BE49-F238E27FC236}">
                <a16:creationId xmlns:a16="http://schemas.microsoft.com/office/drawing/2014/main" id="{FCE9292B-3C1C-D66F-D672-007EF79766E0}"/>
              </a:ext>
            </a:extLst>
          </p:cNvPr>
          <p:cNvPicPr>
            <a:picLocks noChangeAspect="1"/>
          </p:cNvPicPr>
          <p:nvPr/>
        </p:nvPicPr>
        <p:blipFill>
          <a:blip r:embed="rId3"/>
          <a:stretch>
            <a:fillRect/>
          </a:stretch>
        </p:blipFill>
        <p:spPr>
          <a:xfrm>
            <a:off x="4139877" y="1350394"/>
            <a:ext cx="4389360" cy="323727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E6C0A6CA-6BFA-5490-6D23-6B7D4EA8A69A}"/>
              </a:ext>
            </a:extLst>
          </p:cNvPr>
          <p:cNvPicPr>
            <a:picLocks noChangeAspect="1"/>
          </p:cNvPicPr>
          <p:nvPr/>
        </p:nvPicPr>
        <p:blipFill>
          <a:blip r:embed="rId4"/>
          <a:stretch>
            <a:fillRect/>
          </a:stretch>
        </p:blipFill>
        <p:spPr>
          <a:xfrm>
            <a:off x="7530310" y="1889090"/>
            <a:ext cx="4293062" cy="415886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Content Placeholder 2">
            <a:extLst>
              <a:ext uri="{FF2B5EF4-FFF2-40B4-BE49-F238E27FC236}">
                <a16:creationId xmlns:a16="http://schemas.microsoft.com/office/drawing/2014/main" id="{CC851E7C-443A-B2D4-2A8B-2A339C0D86C7}"/>
              </a:ext>
            </a:extLst>
          </p:cNvPr>
          <p:cNvSpPr>
            <a:spLocks noGrp="1"/>
          </p:cNvSpPr>
          <p:nvPr>
            <p:ph type="body" sz="quarter" idx="11"/>
          </p:nvPr>
        </p:nvSpPr>
        <p:spPr>
          <a:xfrm>
            <a:off x="854110" y="2421653"/>
            <a:ext cx="3184821" cy="3464797"/>
          </a:xfrm>
        </p:spPr>
        <p:txBody>
          <a:bodyPr>
            <a:normAutofit fontScale="85000" lnSpcReduction="20000"/>
          </a:bodyPr>
          <a:lstStyle/>
          <a:p>
            <a:pPr marL="0" indent="0" algn="ctr">
              <a:buNone/>
            </a:pPr>
            <a:r>
              <a:rPr lang="en-GB" sz="2000" dirty="0">
                <a:solidFill>
                  <a:schemeClr val="bg1"/>
                </a:solidFill>
                <a:cs typeface="Segoe UI Light" panose="020B0502040204020203" pitchFamily="34" charset="0"/>
              </a:rPr>
              <a:t>Allows authors to easily check their eligibility to publish under an Open Access publishing agreement, including:</a:t>
            </a:r>
          </a:p>
          <a:p>
            <a:pPr marL="0" indent="0" algn="ctr">
              <a:buNone/>
            </a:pPr>
            <a:endParaRPr lang="en-GB" sz="2000" dirty="0">
              <a:solidFill>
                <a:schemeClr val="bg1"/>
              </a:solidFill>
              <a:cs typeface="Segoe UI Light" panose="020B0502040204020203" pitchFamily="34" charset="0"/>
            </a:endParaRPr>
          </a:p>
          <a:p>
            <a:pPr marL="342900" indent="-342900">
              <a:buFont typeface="Arial" panose="020B0604020202020204" pitchFamily="34" charset="0"/>
              <a:buChar char="•"/>
            </a:pPr>
            <a:r>
              <a:rPr lang="en-GB" sz="2000" dirty="0">
                <a:solidFill>
                  <a:schemeClr val="bg1"/>
                </a:solidFill>
                <a:cs typeface="Segoe UI Light" panose="020B0502040204020203" pitchFamily="34" charset="0"/>
              </a:rPr>
              <a:t>APC discount available under agreement</a:t>
            </a:r>
          </a:p>
          <a:p>
            <a:pPr marL="342900" indent="-342900">
              <a:buFont typeface="Arial" panose="020B0604020202020204" pitchFamily="34" charset="0"/>
              <a:buChar char="•"/>
            </a:pPr>
            <a:endParaRPr lang="en-GB" sz="2000" dirty="0">
              <a:solidFill>
                <a:schemeClr val="bg1"/>
              </a:solidFill>
              <a:cs typeface="Segoe UI Light" panose="020B0502040204020203" pitchFamily="34" charset="0"/>
            </a:endParaRPr>
          </a:p>
          <a:p>
            <a:pPr marL="342900" indent="-342900">
              <a:buFont typeface="Arial" panose="020B0604020202020204" pitchFamily="34" charset="0"/>
              <a:buChar char="•"/>
            </a:pPr>
            <a:r>
              <a:rPr lang="en-GB" sz="2000" dirty="0">
                <a:solidFill>
                  <a:schemeClr val="bg1"/>
                </a:solidFill>
                <a:cs typeface="Segoe UI Light" panose="020B0502040204020203" pitchFamily="34" charset="0"/>
              </a:rPr>
              <a:t>Link to deal agreement page (for specific terms agreed)</a:t>
            </a:r>
          </a:p>
          <a:p>
            <a:pPr marL="342900" indent="-342900">
              <a:buFont typeface="Arial" panose="020B0604020202020204" pitchFamily="34" charset="0"/>
              <a:buChar char="•"/>
            </a:pPr>
            <a:endParaRPr lang="en-GB" sz="2000" dirty="0">
              <a:solidFill>
                <a:schemeClr val="bg1"/>
              </a:solidFill>
              <a:cs typeface="Segoe UI Light" panose="020B0502040204020203" pitchFamily="34" charset="0"/>
            </a:endParaRPr>
          </a:p>
          <a:p>
            <a:pPr marL="342900" indent="-342900">
              <a:buFont typeface="Arial" panose="020B0604020202020204" pitchFamily="34" charset="0"/>
              <a:buChar char="•"/>
            </a:pPr>
            <a:r>
              <a:rPr lang="en-GB" sz="2000" dirty="0">
                <a:solidFill>
                  <a:schemeClr val="bg1"/>
                </a:solidFill>
                <a:cs typeface="Segoe UI Light" panose="020B0502040204020203" pitchFamily="34" charset="0"/>
              </a:rPr>
              <a:t>Journals included in agreement</a:t>
            </a:r>
          </a:p>
          <a:p>
            <a:endParaRPr lang="en-US" sz="2000" dirty="0">
              <a:solidFill>
                <a:schemeClr val="bg1"/>
              </a:solidFill>
            </a:endParaRPr>
          </a:p>
        </p:txBody>
      </p:sp>
      <p:sp>
        <p:nvSpPr>
          <p:cNvPr id="9" name="TextBox 8">
            <a:hlinkClick r:id="rId5"/>
            <a:extLst>
              <a:ext uri="{FF2B5EF4-FFF2-40B4-BE49-F238E27FC236}">
                <a16:creationId xmlns:a16="http://schemas.microsoft.com/office/drawing/2014/main" id="{954C8DA4-18D0-D825-DFED-423B8CCF2597}"/>
              </a:ext>
            </a:extLst>
          </p:cNvPr>
          <p:cNvSpPr txBox="1"/>
          <p:nvPr/>
        </p:nvSpPr>
        <p:spPr>
          <a:xfrm>
            <a:off x="5677081" y="6316392"/>
            <a:ext cx="4430829" cy="461665"/>
          </a:xfrm>
          <a:prstGeom prst="rect">
            <a:avLst/>
          </a:prstGeom>
          <a:noFill/>
        </p:spPr>
        <p:txBody>
          <a:bodyPr wrap="square" rtlCol="0">
            <a:spAutoFit/>
          </a:bodyPr>
          <a:lstStyle/>
          <a:p>
            <a:r>
              <a:rPr lang="en-GB" sz="2400" dirty="0">
                <a:solidFill>
                  <a:schemeClr val="bg1"/>
                </a:solidFill>
                <a:hlinkClick r:id="rId5"/>
              </a:rPr>
              <a:t>OA Waivers and Discount Tool</a:t>
            </a:r>
            <a:endParaRPr lang="en-GB" sz="2400" dirty="0">
              <a:solidFill>
                <a:schemeClr val="bg1"/>
              </a:solidFill>
            </a:endParaRPr>
          </a:p>
        </p:txBody>
      </p:sp>
    </p:spTree>
    <p:extLst>
      <p:ext uri="{BB962C8B-B14F-4D97-AF65-F5344CB8AC3E}">
        <p14:creationId xmlns:p14="http://schemas.microsoft.com/office/powerpoint/2010/main" val="3292219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8A7AA1-4A2B-B8D1-B281-137D4CF6C109}"/>
              </a:ext>
            </a:extLst>
          </p:cNvPr>
          <p:cNvPicPr>
            <a:picLocks noChangeAspect="1"/>
          </p:cNvPicPr>
          <p:nvPr/>
        </p:nvPicPr>
        <p:blipFill>
          <a:blip r:embed="rId3"/>
          <a:stretch>
            <a:fillRect/>
          </a:stretch>
        </p:blipFill>
        <p:spPr>
          <a:xfrm>
            <a:off x="0" y="3429000"/>
            <a:ext cx="12192000" cy="3429000"/>
          </a:xfrm>
          <a:prstGeom prst="rect">
            <a:avLst/>
          </a:prstGeom>
        </p:spPr>
      </p:pic>
      <p:sp>
        <p:nvSpPr>
          <p:cNvPr id="3" name="Title 2">
            <a:extLst>
              <a:ext uri="{FF2B5EF4-FFF2-40B4-BE49-F238E27FC236}">
                <a16:creationId xmlns:a16="http://schemas.microsoft.com/office/drawing/2014/main" id="{369614A4-AA85-0F78-6120-602E42253FDD}"/>
              </a:ext>
            </a:extLst>
          </p:cNvPr>
          <p:cNvSpPr>
            <a:spLocks noGrp="1"/>
          </p:cNvSpPr>
          <p:nvPr>
            <p:ph type="title"/>
          </p:nvPr>
        </p:nvSpPr>
        <p:spPr>
          <a:xfrm>
            <a:off x="703054" y="810389"/>
            <a:ext cx="11062244" cy="450123"/>
          </a:xfrm>
        </p:spPr>
        <p:txBody>
          <a:bodyPr>
            <a:noAutofit/>
          </a:bodyPr>
          <a:lstStyle/>
          <a:p>
            <a:pPr algn="ctr"/>
            <a:r>
              <a:rPr lang="en-GB" dirty="0">
                <a:solidFill>
                  <a:schemeClr val="tx2"/>
                </a:solidFill>
              </a:rPr>
              <a:t>Top Tips</a:t>
            </a:r>
          </a:p>
        </p:txBody>
      </p:sp>
      <p:sp>
        <p:nvSpPr>
          <p:cNvPr id="8" name="Flowchart: Connector 7">
            <a:extLst>
              <a:ext uri="{FF2B5EF4-FFF2-40B4-BE49-F238E27FC236}">
                <a16:creationId xmlns:a16="http://schemas.microsoft.com/office/drawing/2014/main" id="{226DC14A-30B1-9CD5-54F0-94235A0D59E2}"/>
              </a:ext>
            </a:extLst>
          </p:cNvPr>
          <p:cNvSpPr/>
          <p:nvPr/>
        </p:nvSpPr>
        <p:spPr>
          <a:xfrm>
            <a:off x="2189527" y="2774659"/>
            <a:ext cx="1451295" cy="1308682"/>
          </a:xfrm>
          <a:prstGeom prst="flowChartConnector">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C91C3563-D8C0-4FC4-7205-28B4182BB801}"/>
              </a:ext>
            </a:extLst>
          </p:cNvPr>
          <p:cNvSpPr/>
          <p:nvPr/>
        </p:nvSpPr>
        <p:spPr>
          <a:xfrm>
            <a:off x="5429075" y="2774659"/>
            <a:ext cx="1451295" cy="1308682"/>
          </a:xfrm>
          <a:prstGeom prst="flowChartConnector">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798D7DAF-81CD-30BD-9DB5-B663E76375BA}"/>
              </a:ext>
            </a:extLst>
          </p:cNvPr>
          <p:cNvSpPr/>
          <p:nvPr/>
        </p:nvSpPr>
        <p:spPr>
          <a:xfrm>
            <a:off x="8668623" y="2730617"/>
            <a:ext cx="1451295" cy="1308682"/>
          </a:xfrm>
          <a:prstGeom prst="flowChartConnector">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D36FAB7-B9E9-C45D-F002-E8DA6EB40A76}"/>
              </a:ext>
            </a:extLst>
          </p:cNvPr>
          <p:cNvSpPr txBox="1"/>
          <p:nvPr/>
        </p:nvSpPr>
        <p:spPr>
          <a:xfrm>
            <a:off x="1564546" y="4139057"/>
            <a:ext cx="2701255" cy="707886"/>
          </a:xfrm>
          <a:prstGeom prst="rect">
            <a:avLst/>
          </a:prstGeom>
          <a:noFill/>
        </p:spPr>
        <p:txBody>
          <a:bodyPr wrap="square" rtlCol="0">
            <a:spAutoFit/>
          </a:bodyPr>
          <a:lstStyle/>
          <a:p>
            <a:pPr algn="ctr"/>
            <a:r>
              <a:rPr lang="en-GB" sz="2000" dirty="0">
                <a:solidFill>
                  <a:schemeClr val="tx2"/>
                </a:solidFill>
              </a:rPr>
              <a:t>Make sure we have your correct contact details</a:t>
            </a:r>
            <a:endParaRPr lang="en-GB" sz="1600" b="1" u="sng" dirty="0">
              <a:solidFill>
                <a:schemeClr val="tx2"/>
              </a:solidFill>
            </a:endParaRPr>
          </a:p>
        </p:txBody>
      </p:sp>
      <p:pic>
        <p:nvPicPr>
          <p:cNvPr id="4" name="Graphic 3" descr="Address Book outline">
            <a:extLst>
              <a:ext uri="{FF2B5EF4-FFF2-40B4-BE49-F238E27FC236}">
                <a16:creationId xmlns:a16="http://schemas.microsoft.com/office/drawing/2014/main" id="{0969F9ED-BBC2-3B6B-983F-48D3A094D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0596" y="2971800"/>
            <a:ext cx="914400" cy="914400"/>
          </a:xfrm>
          <a:prstGeom prst="rect">
            <a:avLst/>
          </a:prstGeom>
        </p:spPr>
      </p:pic>
      <p:pic>
        <p:nvPicPr>
          <p:cNvPr id="6" name="Graphic 5" descr="Bell outline">
            <a:extLst>
              <a:ext uri="{FF2B5EF4-FFF2-40B4-BE49-F238E27FC236}">
                <a16:creationId xmlns:a16="http://schemas.microsoft.com/office/drawing/2014/main" id="{D62E38C8-4F83-496A-DEDE-96954AAFC6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1167" y="2971800"/>
            <a:ext cx="914400" cy="914400"/>
          </a:xfrm>
          <a:prstGeom prst="rect">
            <a:avLst/>
          </a:prstGeom>
        </p:spPr>
      </p:pic>
      <p:pic>
        <p:nvPicPr>
          <p:cNvPr id="21" name="Graphic 20" descr="Sound Soft outline">
            <a:extLst>
              <a:ext uri="{FF2B5EF4-FFF2-40B4-BE49-F238E27FC236}">
                <a16:creationId xmlns:a16="http://schemas.microsoft.com/office/drawing/2014/main" id="{3E6B18B3-AA13-9DAB-17CA-5C9E885B8A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7070" y="2971800"/>
            <a:ext cx="914400" cy="914400"/>
          </a:xfrm>
          <a:prstGeom prst="rect">
            <a:avLst/>
          </a:prstGeom>
        </p:spPr>
      </p:pic>
      <p:sp>
        <p:nvSpPr>
          <p:cNvPr id="22" name="TextBox 21">
            <a:extLst>
              <a:ext uri="{FF2B5EF4-FFF2-40B4-BE49-F238E27FC236}">
                <a16:creationId xmlns:a16="http://schemas.microsoft.com/office/drawing/2014/main" id="{7059EEAC-41AA-D87E-3D53-C61B56D51906}"/>
              </a:ext>
            </a:extLst>
          </p:cNvPr>
          <p:cNvSpPr txBox="1"/>
          <p:nvPr/>
        </p:nvSpPr>
        <p:spPr>
          <a:xfrm>
            <a:off x="2329341" y="1825898"/>
            <a:ext cx="2055303" cy="954107"/>
          </a:xfrm>
          <a:prstGeom prst="rect">
            <a:avLst/>
          </a:prstGeom>
          <a:noFill/>
        </p:spPr>
        <p:txBody>
          <a:bodyPr wrap="square" rtlCol="0">
            <a:spAutoFit/>
          </a:bodyPr>
          <a:lstStyle/>
          <a:p>
            <a:r>
              <a:rPr lang="en-GB" sz="2800" b="1" dirty="0">
                <a:solidFill>
                  <a:schemeClr val="tx2"/>
                </a:solidFill>
              </a:rPr>
              <a:t>Contact details</a:t>
            </a:r>
          </a:p>
        </p:txBody>
      </p:sp>
      <p:sp>
        <p:nvSpPr>
          <p:cNvPr id="23" name="TextBox 22">
            <a:extLst>
              <a:ext uri="{FF2B5EF4-FFF2-40B4-BE49-F238E27FC236}">
                <a16:creationId xmlns:a16="http://schemas.microsoft.com/office/drawing/2014/main" id="{6D6C65D8-CBDD-83B6-249F-2D6273C2FCAD}"/>
              </a:ext>
            </a:extLst>
          </p:cNvPr>
          <p:cNvSpPr txBox="1"/>
          <p:nvPr/>
        </p:nvSpPr>
        <p:spPr>
          <a:xfrm>
            <a:off x="5311630" y="1825897"/>
            <a:ext cx="2055303" cy="954107"/>
          </a:xfrm>
          <a:prstGeom prst="rect">
            <a:avLst/>
          </a:prstGeom>
          <a:noFill/>
        </p:spPr>
        <p:txBody>
          <a:bodyPr wrap="square" rtlCol="0">
            <a:spAutoFit/>
          </a:bodyPr>
          <a:lstStyle/>
          <a:p>
            <a:r>
              <a:rPr lang="en-GB" sz="2800" b="1" dirty="0">
                <a:solidFill>
                  <a:schemeClr val="tx2"/>
                </a:solidFill>
              </a:rPr>
              <a:t>Automatic approvals</a:t>
            </a:r>
          </a:p>
        </p:txBody>
      </p:sp>
      <p:sp>
        <p:nvSpPr>
          <p:cNvPr id="24" name="TextBox 23">
            <a:extLst>
              <a:ext uri="{FF2B5EF4-FFF2-40B4-BE49-F238E27FC236}">
                <a16:creationId xmlns:a16="http://schemas.microsoft.com/office/drawing/2014/main" id="{0B0BBCC2-CEE6-0B4D-E27D-C0AA72B422BD}"/>
              </a:ext>
            </a:extLst>
          </p:cNvPr>
          <p:cNvSpPr txBox="1"/>
          <p:nvPr/>
        </p:nvSpPr>
        <p:spPr>
          <a:xfrm>
            <a:off x="8411364" y="1820552"/>
            <a:ext cx="2272715" cy="954107"/>
          </a:xfrm>
          <a:prstGeom prst="rect">
            <a:avLst/>
          </a:prstGeom>
          <a:noFill/>
        </p:spPr>
        <p:txBody>
          <a:bodyPr wrap="square" rtlCol="0">
            <a:spAutoFit/>
          </a:bodyPr>
          <a:lstStyle/>
          <a:p>
            <a:r>
              <a:rPr lang="en-GB" sz="2800" b="1" dirty="0">
                <a:solidFill>
                  <a:schemeClr val="tx2"/>
                </a:solidFill>
              </a:rPr>
              <a:t>Promote your agreement</a:t>
            </a:r>
          </a:p>
        </p:txBody>
      </p:sp>
      <p:sp>
        <p:nvSpPr>
          <p:cNvPr id="25" name="TextBox 24">
            <a:extLst>
              <a:ext uri="{FF2B5EF4-FFF2-40B4-BE49-F238E27FC236}">
                <a16:creationId xmlns:a16="http://schemas.microsoft.com/office/drawing/2014/main" id="{9FA05D7E-FD5B-1144-7628-F9BBA11E047F}"/>
              </a:ext>
            </a:extLst>
          </p:cNvPr>
          <p:cNvSpPr txBox="1"/>
          <p:nvPr/>
        </p:nvSpPr>
        <p:spPr>
          <a:xfrm>
            <a:off x="4804094" y="4139057"/>
            <a:ext cx="2701255" cy="1323439"/>
          </a:xfrm>
          <a:prstGeom prst="rect">
            <a:avLst/>
          </a:prstGeom>
          <a:noFill/>
        </p:spPr>
        <p:txBody>
          <a:bodyPr wrap="square" rtlCol="0">
            <a:spAutoFit/>
          </a:bodyPr>
          <a:lstStyle/>
          <a:p>
            <a:pPr algn="ctr"/>
            <a:r>
              <a:rPr lang="en-GB" sz="2000" dirty="0">
                <a:solidFill>
                  <a:schemeClr val="tx2"/>
                </a:solidFill>
              </a:rPr>
              <a:t>Reduce your administrative burden and optimise author experience</a:t>
            </a:r>
            <a:endParaRPr lang="en-GB" sz="1600" b="1" u="sng" dirty="0">
              <a:solidFill>
                <a:schemeClr val="tx2"/>
              </a:solidFill>
            </a:endParaRPr>
          </a:p>
        </p:txBody>
      </p:sp>
      <p:sp>
        <p:nvSpPr>
          <p:cNvPr id="26" name="TextBox 25">
            <a:extLst>
              <a:ext uri="{FF2B5EF4-FFF2-40B4-BE49-F238E27FC236}">
                <a16:creationId xmlns:a16="http://schemas.microsoft.com/office/drawing/2014/main" id="{57450F6A-C6C5-8CFA-82B2-AC8C23BF046C}"/>
              </a:ext>
            </a:extLst>
          </p:cNvPr>
          <p:cNvSpPr txBox="1"/>
          <p:nvPr/>
        </p:nvSpPr>
        <p:spPr>
          <a:xfrm>
            <a:off x="8043642" y="4139057"/>
            <a:ext cx="2701255" cy="1015663"/>
          </a:xfrm>
          <a:prstGeom prst="rect">
            <a:avLst/>
          </a:prstGeom>
          <a:noFill/>
        </p:spPr>
        <p:txBody>
          <a:bodyPr wrap="square" rtlCol="0">
            <a:spAutoFit/>
          </a:bodyPr>
          <a:lstStyle/>
          <a:p>
            <a:pPr algn="ctr"/>
            <a:r>
              <a:rPr lang="en-GB" sz="2000" dirty="0">
                <a:solidFill>
                  <a:schemeClr val="tx2"/>
                </a:solidFill>
              </a:rPr>
              <a:t>Make sure your authors are aware through your key channels</a:t>
            </a:r>
            <a:endParaRPr lang="en-GB" sz="1600" b="1" u="sng" dirty="0">
              <a:solidFill>
                <a:schemeClr val="tx2"/>
              </a:solidFill>
            </a:endParaRPr>
          </a:p>
        </p:txBody>
      </p:sp>
    </p:spTree>
    <p:extLst>
      <p:ext uri="{BB962C8B-B14F-4D97-AF65-F5344CB8AC3E}">
        <p14:creationId xmlns:p14="http://schemas.microsoft.com/office/powerpoint/2010/main" val="403862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9F2E3D6-8BAB-BF7E-A68B-1BABA3A828F5}"/>
              </a:ext>
            </a:extLst>
          </p:cNvPr>
          <p:cNvSpPr>
            <a:spLocks noGrp="1"/>
          </p:cNvSpPr>
          <p:nvPr>
            <p:ph type="sldNum" sz="quarter" idx="4"/>
          </p:nvPr>
        </p:nvSpPr>
        <p:spPr/>
        <p:txBody>
          <a:bodyPr/>
          <a:lstStyle/>
          <a:p>
            <a:fld id="{7AA87F2A-747F-4867-A457-B88EE47601C9}" type="slidenum">
              <a:rPr lang="en-GB" smtClean="0"/>
              <a:t>3</a:t>
            </a:fld>
            <a:endParaRPr lang="en-GB"/>
          </a:p>
        </p:txBody>
      </p:sp>
      <p:sp>
        <p:nvSpPr>
          <p:cNvPr id="21" name="Title 1">
            <a:extLst>
              <a:ext uri="{FF2B5EF4-FFF2-40B4-BE49-F238E27FC236}">
                <a16:creationId xmlns:a16="http://schemas.microsoft.com/office/drawing/2014/main" id="{4399CE5B-0F7C-D434-4996-0D71650B0C0E}"/>
              </a:ext>
            </a:extLst>
          </p:cNvPr>
          <p:cNvSpPr txBox="1">
            <a:spLocks/>
          </p:cNvSpPr>
          <p:nvPr/>
        </p:nvSpPr>
        <p:spPr>
          <a:xfrm>
            <a:off x="3745767" y="474174"/>
            <a:ext cx="9340502" cy="450123"/>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tx2"/>
                </a:solidFill>
              </a:rPr>
              <a:t>Journal homepages</a:t>
            </a:r>
            <a:endParaRPr lang="en-US" b="1" dirty="0">
              <a:solidFill>
                <a:schemeClr val="tx2"/>
              </a:solidFill>
            </a:endParaRPr>
          </a:p>
        </p:txBody>
      </p:sp>
      <p:sp>
        <p:nvSpPr>
          <p:cNvPr id="22" name="Rectangle 21">
            <a:extLst>
              <a:ext uri="{FF2B5EF4-FFF2-40B4-BE49-F238E27FC236}">
                <a16:creationId xmlns:a16="http://schemas.microsoft.com/office/drawing/2014/main" id="{037F7D17-C993-3E7B-4E5B-4FE6C831D617}"/>
              </a:ext>
            </a:extLst>
          </p:cNvPr>
          <p:cNvSpPr/>
          <p:nvPr/>
        </p:nvSpPr>
        <p:spPr>
          <a:xfrm>
            <a:off x="5676981" y="1341895"/>
            <a:ext cx="5265644" cy="1253356"/>
          </a:xfrm>
          <a:prstGeom prst="rect">
            <a:avLst/>
          </a:prstGeom>
        </p:spPr>
        <p:txBody>
          <a:bodyPr wrap="square">
            <a:spAutoFit/>
          </a:bodyPr>
          <a:lstStyle/>
          <a:p>
            <a:pPr marL="214313" indent="-214313">
              <a:lnSpc>
                <a:spcPct val="120000"/>
              </a:lnSpc>
              <a:buFont typeface="Arial" panose="020B0604020202020204" pitchFamily="34" charset="0"/>
              <a:buChar char="•"/>
            </a:pPr>
            <a:r>
              <a:rPr lang="en-GB" sz="1600" dirty="0">
                <a:solidFill>
                  <a:schemeClr val="tx2"/>
                </a:solidFill>
                <a:latin typeface="Frutiger LT Std 45 Light" panose="020B0402020204020204" pitchFamily="34" charset="0"/>
                <a:cs typeface="Segoe UI Light" panose="020B0502040204020203" pitchFamily="34" charset="0"/>
              </a:rPr>
              <a:t>Information on manuscript preparation is available on the journal’s homepage on </a:t>
            </a:r>
            <a:r>
              <a:rPr lang="en-GB" sz="1600" b="1" dirty="0">
                <a:solidFill>
                  <a:schemeClr val="tx2"/>
                </a:solidFill>
                <a:latin typeface="Frutiger LT Std 45 Light" panose="020B0402020204020204" pitchFamily="34" charset="0"/>
                <a:cs typeface="Segoe UI Light" panose="020B0502040204020203" pitchFamily="34" charset="0"/>
              </a:rPr>
              <a:t>Cambridge Core</a:t>
            </a:r>
            <a:r>
              <a:rPr lang="en-GB" sz="1600" dirty="0">
                <a:solidFill>
                  <a:schemeClr val="tx2"/>
                </a:solidFill>
                <a:latin typeface="Frutiger LT Std 45 Light" panose="020B0402020204020204" pitchFamily="34" charset="0"/>
                <a:cs typeface="Segoe UI Light" panose="020B0502040204020203" pitchFamily="34" charset="0"/>
              </a:rPr>
              <a:t>. </a:t>
            </a:r>
          </a:p>
          <a:p>
            <a:pPr marL="214313" indent="-214313">
              <a:lnSpc>
                <a:spcPct val="120000"/>
              </a:lnSpc>
              <a:buFont typeface="Arial" panose="020B0604020202020204" pitchFamily="34" charset="0"/>
              <a:buChar char="•"/>
            </a:pPr>
            <a:r>
              <a:rPr lang="en-GB" sz="1600" dirty="0">
                <a:solidFill>
                  <a:schemeClr val="tx2"/>
                </a:solidFill>
                <a:latin typeface="Frutiger LT Std 45 Light" panose="020B0402020204020204" pitchFamily="34" charset="0"/>
                <a:cs typeface="Segoe UI Light" panose="020B0502040204020203" pitchFamily="34" charset="0"/>
              </a:rPr>
              <a:t>Open Access information is signposted on these pages.</a:t>
            </a:r>
          </a:p>
          <a:p>
            <a:pPr>
              <a:lnSpc>
                <a:spcPct val="120000"/>
              </a:lnSpc>
            </a:pPr>
            <a:endParaRPr lang="en-US" sz="1600" dirty="0">
              <a:solidFill>
                <a:schemeClr val="tx2"/>
              </a:solidFill>
              <a:latin typeface="Frutiger LT Std 45 Light" panose="020B0402020204020204" pitchFamily="34" charset="0"/>
              <a:cs typeface="Segoe UI Light" panose="020B0502040204020203" pitchFamily="34" charset="0"/>
            </a:endParaRPr>
          </a:p>
        </p:txBody>
      </p:sp>
      <p:grpSp>
        <p:nvGrpSpPr>
          <p:cNvPr id="23" name="Group 22">
            <a:extLst>
              <a:ext uri="{FF2B5EF4-FFF2-40B4-BE49-F238E27FC236}">
                <a16:creationId xmlns:a16="http://schemas.microsoft.com/office/drawing/2014/main" id="{08338C59-2E08-2F6F-312A-62B9FC990ECC}"/>
              </a:ext>
            </a:extLst>
          </p:cNvPr>
          <p:cNvGrpSpPr/>
          <p:nvPr/>
        </p:nvGrpSpPr>
        <p:grpSpPr>
          <a:xfrm>
            <a:off x="5490403" y="2830286"/>
            <a:ext cx="5638800" cy="3716939"/>
            <a:chOff x="1604879" y="1343025"/>
            <a:chExt cx="5138821" cy="3228975"/>
          </a:xfrm>
        </p:grpSpPr>
        <p:pic>
          <p:nvPicPr>
            <p:cNvPr id="24" name="Picture 23">
              <a:extLst>
                <a:ext uri="{FF2B5EF4-FFF2-40B4-BE49-F238E27FC236}">
                  <a16:creationId xmlns:a16="http://schemas.microsoft.com/office/drawing/2014/main" id="{CA9740F3-9179-4BD3-87D9-F735D1B6A8A7}"/>
                </a:ext>
              </a:extLst>
            </p:cNvPr>
            <p:cNvPicPr>
              <a:picLocks noChangeAspect="1"/>
            </p:cNvPicPr>
            <p:nvPr/>
          </p:nvPicPr>
          <p:blipFill rotWithShape="1">
            <a:blip r:embed="rId3"/>
            <a:srcRect l="10823" t="549" r="14270"/>
            <a:stretch/>
          </p:blipFill>
          <p:spPr>
            <a:xfrm>
              <a:off x="1604879" y="1343025"/>
              <a:ext cx="5138821" cy="322897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DC201055-62BB-AA24-5A8C-5C7FCB2D3C0A}"/>
                </a:ext>
              </a:extLst>
            </p:cNvPr>
            <p:cNvPicPr>
              <a:picLocks noChangeAspect="1"/>
            </p:cNvPicPr>
            <p:nvPr/>
          </p:nvPicPr>
          <p:blipFill rotWithShape="1">
            <a:blip r:embed="rId4"/>
            <a:srcRect l="2811" r="3095"/>
            <a:stretch/>
          </p:blipFill>
          <p:spPr>
            <a:xfrm>
              <a:off x="5384800" y="3687186"/>
              <a:ext cx="908424" cy="783028"/>
            </a:xfrm>
            <a:prstGeom prst="rect">
              <a:avLst/>
            </a:prstGeom>
            <a:ln>
              <a:noFill/>
            </a:ln>
            <a:effectLst>
              <a:outerShdw blurRad="292100" dist="139700" dir="2700000" algn="tl" rotWithShape="0">
                <a:srgbClr val="333333">
                  <a:alpha val="65000"/>
                </a:srgbClr>
              </a:outerShdw>
            </a:effectLst>
          </p:spPr>
        </p:pic>
      </p:grpSp>
      <p:sp>
        <p:nvSpPr>
          <p:cNvPr id="30" name="Rectangle 29">
            <a:extLst>
              <a:ext uri="{FF2B5EF4-FFF2-40B4-BE49-F238E27FC236}">
                <a16:creationId xmlns:a16="http://schemas.microsoft.com/office/drawing/2014/main" id="{45E49667-1E3D-BF0F-773A-481F7E309171}"/>
              </a:ext>
            </a:extLst>
          </p:cNvPr>
          <p:cNvSpPr/>
          <p:nvPr/>
        </p:nvSpPr>
        <p:spPr>
          <a:xfrm>
            <a:off x="359981" y="1968573"/>
            <a:ext cx="2916619" cy="1366721"/>
          </a:xfrm>
          <a:prstGeom prst="rect">
            <a:avLst/>
          </a:prstGeom>
        </p:spPr>
        <p:txBody>
          <a:bodyPr wrap="square" anchor="ctr">
            <a:spAutoFit/>
          </a:bodyPr>
          <a:lstStyle/>
          <a:p>
            <a:pPr algn="ctr">
              <a:lnSpc>
                <a:spcPct val="120000"/>
              </a:lnSpc>
            </a:pPr>
            <a:r>
              <a:rPr lang="en-GB" sz="1400" dirty="0">
                <a:solidFill>
                  <a:schemeClr val="bg1"/>
                </a:solidFill>
                <a:latin typeface="Frutiger LT Std 45 Light" panose="020B0402020204020204" pitchFamily="34" charset="0"/>
                <a:cs typeface="Segoe UI Light" panose="020B0502040204020203" pitchFamily="34" charset="0"/>
              </a:rPr>
              <a:t>Pop ups appear on relevant gold OA and hybrid journal pages to invite authors to check their eligibility for an APC waiver / discount using our checker tool.</a:t>
            </a:r>
          </a:p>
        </p:txBody>
      </p:sp>
      <p:pic>
        <p:nvPicPr>
          <p:cNvPr id="32" name="Picture 31">
            <a:extLst>
              <a:ext uri="{FF2B5EF4-FFF2-40B4-BE49-F238E27FC236}">
                <a16:creationId xmlns:a16="http://schemas.microsoft.com/office/drawing/2014/main" id="{88E7ED66-07C4-A603-F05C-751B95A3A2FD}"/>
              </a:ext>
            </a:extLst>
          </p:cNvPr>
          <p:cNvPicPr>
            <a:picLocks noChangeAspect="1"/>
          </p:cNvPicPr>
          <p:nvPr/>
        </p:nvPicPr>
        <p:blipFill>
          <a:blip r:embed="rId5"/>
          <a:stretch>
            <a:fillRect/>
          </a:stretch>
        </p:blipFill>
        <p:spPr>
          <a:xfrm>
            <a:off x="940152" y="3929038"/>
            <a:ext cx="2080164" cy="20503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1506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2DCC27-A298-86B2-174C-0F63A09CFD01}"/>
              </a:ext>
            </a:extLst>
          </p:cNvPr>
          <p:cNvSpPr>
            <a:spLocks noGrp="1"/>
          </p:cNvSpPr>
          <p:nvPr>
            <p:ph type="body" sz="quarter" idx="14"/>
          </p:nvPr>
        </p:nvSpPr>
        <p:spPr>
          <a:xfrm>
            <a:off x="1677202" y="2781053"/>
            <a:ext cx="2617962" cy="1295893"/>
          </a:xfrm>
        </p:spPr>
        <p:txBody>
          <a:bodyPr>
            <a:normAutofit/>
          </a:bodyPr>
          <a:lstStyle/>
          <a:p>
            <a:pPr marL="0" indent="0">
              <a:buNone/>
            </a:pPr>
            <a:r>
              <a:rPr lang="en-US" sz="8000" dirty="0"/>
              <a:t>FAQs</a:t>
            </a:r>
          </a:p>
        </p:txBody>
      </p:sp>
      <p:sp>
        <p:nvSpPr>
          <p:cNvPr id="3" name="Slide Number Placeholder 2">
            <a:extLst>
              <a:ext uri="{FF2B5EF4-FFF2-40B4-BE49-F238E27FC236}">
                <a16:creationId xmlns:a16="http://schemas.microsoft.com/office/drawing/2014/main" id="{44DBDDC4-D55E-5B8C-340B-E346BFA8E187}"/>
              </a:ext>
            </a:extLst>
          </p:cNvPr>
          <p:cNvSpPr>
            <a:spLocks noGrp="1"/>
          </p:cNvSpPr>
          <p:nvPr>
            <p:ph type="sldNum" sz="quarter" idx="4"/>
          </p:nvPr>
        </p:nvSpPr>
        <p:spPr/>
        <p:txBody>
          <a:bodyPr/>
          <a:lstStyle/>
          <a:p>
            <a:fld id="{7AA87F2A-747F-4867-A457-B88EE47601C9}" type="slidenum">
              <a:rPr lang="en-GB" smtClean="0"/>
              <a:t>30</a:t>
            </a:fld>
            <a:endParaRPr lang="en-GB"/>
          </a:p>
        </p:txBody>
      </p:sp>
    </p:spTree>
    <p:extLst>
      <p:ext uri="{BB962C8B-B14F-4D97-AF65-F5344CB8AC3E}">
        <p14:creationId xmlns:p14="http://schemas.microsoft.com/office/powerpoint/2010/main" val="2879590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A776FD-ADCA-AFDC-8927-B844B8BFC6C9}"/>
              </a:ext>
            </a:extLst>
          </p:cNvPr>
          <p:cNvPicPr>
            <a:picLocks noChangeAspect="1"/>
          </p:cNvPicPr>
          <p:nvPr/>
        </p:nvPicPr>
        <p:blipFill>
          <a:blip r:embed="rId3"/>
          <a:stretch>
            <a:fillRect/>
          </a:stretch>
        </p:blipFill>
        <p:spPr>
          <a:xfrm>
            <a:off x="0" y="0"/>
            <a:ext cx="4771494" cy="6858000"/>
          </a:xfrm>
          <a:prstGeom prst="rect">
            <a:avLst/>
          </a:prstGeom>
        </p:spPr>
      </p:pic>
      <p:sp>
        <p:nvSpPr>
          <p:cNvPr id="4" name="Rectangle 3"/>
          <p:cNvSpPr/>
          <p:nvPr/>
        </p:nvSpPr>
        <p:spPr>
          <a:xfrm>
            <a:off x="4855030" y="1239100"/>
            <a:ext cx="7206341" cy="4296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3" name="TextBox 42">
            <a:extLst>
              <a:ext uri="{FF2B5EF4-FFF2-40B4-BE49-F238E27FC236}">
                <a16:creationId xmlns:a16="http://schemas.microsoft.com/office/drawing/2014/main" id="{B021B71E-2A61-477A-AAA3-A23E04EFD6D8}"/>
              </a:ext>
            </a:extLst>
          </p:cNvPr>
          <p:cNvSpPr txBox="1"/>
          <p:nvPr/>
        </p:nvSpPr>
        <p:spPr>
          <a:xfrm>
            <a:off x="716861" y="1426947"/>
            <a:ext cx="3643459" cy="4154984"/>
          </a:xfrm>
          <a:prstGeom prst="rect">
            <a:avLst/>
          </a:prstGeom>
          <a:noFill/>
        </p:spPr>
        <p:txBody>
          <a:bodyPr wrap="square" rtlCol="0">
            <a:spAutoFit/>
          </a:bodyPr>
          <a:lstStyle/>
          <a:p>
            <a:r>
              <a:rPr lang="en-GB" sz="4400" spc="-188" dirty="0">
                <a:solidFill>
                  <a:schemeClr val="tx2"/>
                </a:solidFill>
                <a:latin typeface="Frutiger LT Std 45 Light" panose="020B0402020204020204" pitchFamily="34" charset="0"/>
                <a:cs typeface="Poppins Light" panose="00000400000000000000" pitchFamily="2" charset="0"/>
              </a:rPr>
              <a:t>How does Cambridge identify an author’s eligibility under an agreement?</a:t>
            </a:r>
          </a:p>
        </p:txBody>
      </p:sp>
      <p:grpSp>
        <p:nvGrpSpPr>
          <p:cNvPr id="33" name="Group 32"/>
          <p:cNvGrpSpPr/>
          <p:nvPr/>
        </p:nvGrpSpPr>
        <p:grpSpPr>
          <a:xfrm>
            <a:off x="5340313" y="5792130"/>
            <a:ext cx="415596" cy="415596"/>
            <a:chOff x="4368358" y="4940339"/>
            <a:chExt cx="506544" cy="506544"/>
          </a:xfrm>
        </p:grpSpPr>
        <p:sp>
          <p:nvSpPr>
            <p:cNvPr id="13" name="Oval 12"/>
            <p:cNvSpPr/>
            <p:nvPr/>
          </p:nvSpPr>
          <p:spPr>
            <a:xfrm>
              <a:off x="4368358" y="4940339"/>
              <a:ext cx="506544" cy="506544"/>
            </a:xfrm>
            <a:prstGeom prst="ellipse">
              <a:avLst/>
            </a:prstGeom>
            <a:noFill/>
            <a:ln>
              <a:gradFill>
                <a:gsLst>
                  <a:gs pos="0">
                    <a:schemeClr val="accent3"/>
                  </a:gs>
                  <a:gs pos="82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grpSp>
          <p:nvGrpSpPr>
            <p:cNvPr id="10" name="Group 9">
              <a:extLst>
                <a:ext uri="{FF2B5EF4-FFF2-40B4-BE49-F238E27FC236}">
                  <a16:creationId xmlns:a16="http://schemas.microsoft.com/office/drawing/2014/main" id="{DE2E363D-1627-4CA7-843F-2843D09D4D14}"/>
                </a:ext>
              </a:extLst>
            </p:cNvPr>
            <p:cNvGrpSpPr/>
            <p:nvPr/>
          </p:nvGrpSpPr>
          <p:grpSpPr>
            <a:xfrm>
              <a:off x="4499418" y="5064673"/>
              <a:ext cx="244426" cy="257877"/>
              <a:chOff x="8434833" y="2137300"/>
              <a:chExt cx="617384" cy="538317"/>
            </a:xfrm>
            <a:gradFill>
              <a:gsLst>
                <a:gs pos="0">
                  <a:schemeClr val="accent3"/>
                </a:gs>
                <a:gs pos="82000">
                  <a:schemeClr val="accent1"/>
                </a:gs>
              </a:gsLst>
              <a:lin ang="2700000" scaled="0"/>
            </a:gradFill>
          </p:grpSpPr>
          <p:sp>
            <p:nvSpPr>
              <p:cNvPr id="11" name="Freeform 282">
                <a:extLst>
                  <a:ext uri="{FF2B5EF4-FFF2-40B4-BE49-F238E27FC236}">
                    <a16:creationId xmlns:a16="http://schemas.microsoft.com/office/drawing/2014/main" id="{0CF8DB5B-BA2F-4602-910D-B1410265FD7A}"/>
                  </a:ext>
                </a:extLst>
              </p:cNvPr>
              <p:cNvSpPr>
                <a:spLocks noEditPoints="1"/>
              </p:cNvSpPr>
              <p:nvPr/>
            </p:nvSpPr>
            <p:spPr bwMode="auto">
              <a:xfrm>
                <a:off x="8568416" y="2137300"/>
                <a:ext cx="358762"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Shape 312">
                <a:extLst>
                  <a:ext uri="{FF2B5EF4-FFF2-40B4-BE49-F238E27FC236}">
                    <a16:creationId xmlns:a16="http://schemas.microsoft.com/office/drawing/2014/main" id="{21E822DD-5010-4D91-AD11-2AA514323BF6}"/>
                  </a:ext>
                </a:extLst>
              </p:cNvPr>
              <p:cNvSpPr/>
              <p:nvPr/>
            </p:nvSpPr>
            <p:spPr>
              <a:xfrm>
                <a:off x="8434833" y="2508875"/>
                <a:ext cx="617384"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grpSp>
        <p:nvGrpSpPr>
          <p:cNvPr id="32" name="Group 31"/>
          <p:cNvGrpSpPr/>
          <p:nvPr/>
        </p:nvGrpSpPr>
        <p:grpSpPr>
          <a:xfrm>
            <a:off x="11170390" y="6035145"/>
            <a:ext cx="415596" cy="415596"/>
            <a:chOff x="9855200" y="4174246"/>
            <a:chExt cx="506544" cy="506544"/>
          </a:xfrm>
        </p:grpSpPr>
        <p:sp>
          <p:nvSpPr>
            <p:cNvPr id="28" name="Oval 27"/>
            <p:cNvSpPr/>
            <p:nvPr/>
          </p:nvSpPr>
          <p:spPr>
            <a:xfrm>
              <a:off x="9855200" y="4174246"/>
              <a:ext cx="506544" cy="506544"/>
            </a:xfrm>
            <a:prstGeom prst="ellipse">
              <a:avLst/>
            </a:prstGeom>
            <a:noFill/>
            <a:ln>
              <a:gradFill>
                <a:gsLst>
                  <a:gs pos="0">
                    <a:schemeClr val="accent3"/>
                  </a:gs>
                  <a:gs pos="82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grpSp>
          <p:nvGrpSpPr>
            <p:cNvPr id="29" name="Group 28">
              <a:extLst>
                <a:ext uri="{FF2B5EF4-FFF2-40B4-BE49-F238E27FC236}">
                  <a16:creationId xmlns:a16="http://schemas.microsoft.com/office/drawing/2014/main" id="{DE2E363D-1627-4CA7-843F-2843D09D4D14}"/>
                </a:ext>
              </a:extLst>
            </p:cNvPr>
            <p:cNvGrpSpPr/>
            <p:nvPr/>
          </p:nvGrpSpPr>
          <p:grpSpPr>
            <a:xfrm>
              <a:off x="9986260" y="4298580"/>
              <a:ext cx="244426" cy="257877"/>
              <a:chOff x="8434833" y="2137300"/>
              <a:chExt cx="617384" cy="538317"/>
            </a:xfrm>
            <a:gradFill>
              <a:gsLst>
                <a:gs pos="0">
                  <a:schemeClr val="accent3"/>
                </a:gs>
                <a:gs pos="82000">
                  <a:schemeClr val="accent1">
                    <a:lumMod val="75000"/>
                  </a:schemeClr>
                </a:gs>
              </a:gsLst>
              <a:lin ang="2700000" scaled="1"/>
            </a:gradFill>
          </p:grpSpPr>
          <p:sp>
            <p:nvSpPr>
              <p:cNvPr id="30" name="Freeform 282">
                <a:extLst>
                  <a:ext uri="{FF2B5EF4-FFF2-40B4-BE49-F238E27FC236}">
                    <a16:creationId xmlns:a16="http://schemas.microsoft.com/office/drawing/2014/main" id="{0CF8DB5B-BA2F-4602-910D-B1410265FD7A}"/>
                  </a:ext>
                </a:extLst>
              </p:cNvPr>
              <p:cNvSpPr>
                <a:spLocks noEditPoints="1"/>
              </p:cNvSpPr>
              <p:nvPr/>
            </p:nvSpPr>
            <p:spPr bwMode="auto">
              <a:xfrm>
                <a:off x="8568416" y="2137300"/>
                <a:ext cx="358762"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 name="Freeform: Shape 312">
                <a:extLst>
                  <a:ext uri="{FF2B5EF4-FFF2-40B4-BE49-F238E27FC236}">
                    <a16:creationId xmlns:a16="http://schemas.microsoft.com/office/drawing/2014/main" id="{21E822DD-5010-4D91-AD11-2AA514323BF6}"/>
                  </a:ext>
                </a:extLst>
              </p:cNvPr>
              <p:cNvSpPr/>
              <p:nvPr/>
            </p:nvSpPr>
            <p:spPr>
              <a:xfrm>
                <a:off x="8434833" y="2508875"/>
                <a:ext cx="617384"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grpSp>
        <p:nvGrpSpPr>
          <p:cNvPr id="56" name="Group 55">
            <a:extLst>
              <a:ext uri="{FF2B5EF4-FFF2-40B4-BE49-F238E27FC236}">
                <a16:creationId xmlns:a16="http://schemas.microsoft.com/office/drawing/2014/main" id="{2B33983E-F778-45E0-940B-7E20E3A24575}"/>
              </a:ext>
            </a:extLst>
          </p:cNvPr>
          <p:cNvGrpSpPr/>
          <p:nvPr/>
        </p:nvGrpSpPr>
        <p:grpSpPr>
          <a:xfrm>
            <a:off x="8362446" y="1689790"/>
            <a:ext cx="439532" cy="426975"/>
            <a:chOff x="10325584" y="2210629"/>
            <a:chExt cx="597936" cy="580853"/>
          </a:xfrm>
          <a:solidFill>
            <a:schemeClr val="bg1"/>
          </a:solidFill>
        </p:grpSpPr>
        <p:sp>
          <p:nvSpPr>
            <p:cNvPr id="57" name="Freeform 248">
              <a:extLst>
                <a:ext uri="{FF2B5EF4-FFF2-40B4-BE49-F238E27FC236}">
                  <a16:creationId xmlns:a16="http://schemas.microsoft.com/office/drawing/2014/main" id="{61EC3155-26FC-4D34-AE89-EF318EE9658A}"/>
                </a:ext>
              </a:extLst>
            </p:cNvPr>
            <p:cNvSpPr>
              <a:spLocks noEditPoints="1"/>
            </p:cNvSpPr>
            <p:nvPr/>
          </p:nvSpPr>
          <p:spPr bwMode="auto">
            <a:xfrm>
              <a:off x="10325584" y="2210629"/>
              <a:ext cx="597936" cy="580853"/>
            </a:xfrm>
            <a:custGeom>
              <a:avLst/>
              <a:gdLst>
                <a:gd name="T0" fmla="*/ 140 w 280"/>
                <a:gd name="T1" fmla="*/ 268 h 272"/>
                <a:gd name="T2" fmla="*/ 50 w 280"/>
                <a:gd name="T3" fmla="*/ 230 h 272"/>
                <a:gd name="T4" fmla="*/ 50 w 280"/>
                <a:gd name="T5" fmla="*/ 50 h 272"/>
                <a:gd name="T6" fmla="*/ 230 w 280"/>
                <a:gd name="T7" fmla="*/ 50 h 272"/>
                <a:gd name="T8" fmla="*/ 230 w 280"/>
                <a:gd name="T9" fmla="*/ 50 h 272"/>
                <a:gd name="T10" fmla="*/ 230 w 280"/>
                <a:gd name="T11" fmla="*/ 230 h 272"/>
                <a:gd name="T12" fmla="*/ 140 w 280"/>
                <a:gd name="T13" fmla="*/ 268 h 272"/>
                <a:gd name="T14" fmla="*/ 140 w 280"/>
                <a:gd name="T15" fmla="*/ 20 h 272"/>
                <a:gd name="T16" fmla="*/ 55 w 280"/>
                <a:gd name="T17" fmla="*/ 55 h 272"/>
                <a:gd name="T18" fmla="*/ 55 w 280"/>
                <a:gd name="T19" fmla="*/ 225 h 272"/>
                <a:gd name="T20" fmla="*/ 225 w 280"/>
                <a:gd name="T21" fmla="*/ 225 h 272"/>
                <a:gd name="T22" fmla="*/ 225 w 280"/>
                <a:gd name="T23" fmla="*/ 55 h 272"/>
                <a:gd name="T24" fmla="*/ 140 w 280"/>
                <a:gd name="T25"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72">
                  <a:moveTo>
                    <a:pt x="140" y="268"/>
                  </a:moveTo>
                  <a:cubicBezTo>
                    <a:pt x="107" y="268"/>
                    <a:pt x="75" y="255"/>
                    <a:pt x="50" y="230"/>
                  </a:cubicBezTo>
                  <a:cubicBezTo>
                    <a:pt x="0" y="181"/>
                    <a:pt x="0" y="99"/>
                    <a:pt x="50" y="50"/>
                  </a:cubicBezTo>
                  <a:cubicBezTo>
                    <a:pt x="99" y="0"/>
                    <a:pt x="181" y="0"/>
                    <a:pt x="230" y="50"/>
                  </a:cubicBezTo>
                  <a:cubicBezTo>
                    <a:pt x="230" y="50"/>
                    <a:pt x="230" y="50"/>
                    <a:pt x="230" y="50"/>
                  </a:cubicBezTo>
                  <a:cubicBezTo>
                    <a:pt x="280" y="99"/>
                    <a:pt x="280" y="181"/>
                    <a:pt x="230" y="230"/>
                  </a:cubicBezTo>
                  <a:cubicBezTo>
                    <a:pt x="206" y="255"/>
                    <a:pt x="173" y="268"/>
                    <a:pt x="140" y="268"/>
                  </a:cubicBezTo>
                  <a:close/>
                  <a:moveTo>
                    <a:pt x="140" y="20"/>
                  </a:moveTo>
                  <a:cubicBezTo>
                    <a:pt x="109" y="20"/>
                    <a:pt x="79" y="32"/>
                    <a:pt x="55" y="55"/>
                  </a:cubicBezTo>
                  <a:cubicBezTo>
                    <a:pt x="9" y="102"/>
                    <a:pt x="9" y="178"/>
                    <a:pt x="55" y="225"/>
                  </a:cubicBezTo>
                  <a:cubicBezTo>
                    <a:pt x="102" y="272"/>
                    <a:pt x="178" y="272"/>
                    <a:pt x="225" y="225"/>
                  </a:cubicBezTo>
                  <a:cubicBezTo>
                    <a:pt x="272" y="178"/>
                    <a:pt x="272" y="102"/>
                    <a:pt x="225" y="55"/>
                  </a:cubicBezTo>
                  <a:cubicBezTo>
                    <a:pt x="201" y="32"/>
                    <a:pt x="171" y="20"/>
                    <a:pt x="14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8" name="Rectangle 249">
              <a:extLst>
                <a:ext uri="{FF2B5EF4-FFF2-40B4-BE49-F238E27FC236}">
                  <a16:creationId xmlns:a16="http://schemas.microsoft.com/office/drawing/2014/main" id="{DF7F7B4D-1431-41F4-89DD-1B8BAFAD0153}"/>
                </a:ext>
              </a:extLst>
            </p:cNvPr>
            <p:cNvSpPr>
              <a:spLocks noChangeArrowheads="1"/>
            </p:cNvSpPr>
            <p:nvPr/>
          </p:nvSpPr>
          <p:spPr bwMode="auto">
            <a:xfrm>
              <a:off x="10616010" y="2381468"/>
              <a:ext cx="17084" cy="187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9" name="Rectangle 250">
              <a:extLst>
                <a:ext uri="{FF2B5EF4-FFF2-40B4-BE49-F238E27FC236}">
                  <a16:creationId xmlns:a16="http://schemas.microsoft.com/office/drawing/2014/main" id="{133399C2-CCAC-423F-917F-0EC402FE1960}"/>
                </a:ext>
              </a:extLst>
            </p:cNvPr>
            <p:cNvSpPr>
              <a:spLocks noChangeArrowheads="1"/>
            </p:cNvSpPr>
            <p:nvPr/>
          </p:nvSpPr>
          <p:spPr bwMode="auto">
            <a:xfrm>
              <a:off x="10616010" y="2603559"/>
              <a:ext cx="17084" cy="34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35" name="Rounded Rectangular Callout 34"/>
          <p:cNvSpPr/>
          <p:nvPr/>
        </p:nvSpPr>
        <p:spPr>
          <a:xfrm>
            <a:off x="8260806" y="1227745"/>
            <a:ext cx="3255167" cy="4424759"/>
          </a:xfrm>
          <a:prstGeom prst="wedgeRoundRectCallout">
            <a:avLst>
              <a:gd name="adj1" fmla="val 32637"/>
              <a:gd name="adj2" fmla="val 58121"/>
              <a:gd name="adj3" fmla="val 16667"/>
            </a:avLst>
          </a:prstGeom>
          <a:solidFill>
            <a:srgbClr val="5FC9C7"/>
          </a:solidFill>
          <a:ln>
            <a:solidFill>
              <a:srgbClr val="5FC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Rounded Rectangular Callout 2"/>
          <p:cNvSpPr/>
          <p:nvPr/>
        </p:nvSpPr>
        <p:spPr>
          <a:xfrm>
            <a:off x="5244136" y="1815372"/>
            <a:ext cx="3306485" cy="3689800"/>
          </a:xfrm>
          <a:prstGeom prst="wedgeRoundRectCallout">
            <a:avLst>
              <a:gd name="adj1" fmla="val -33201"/>
              <a:gd name="adj2" fmla="val 60372"/>
              <a:gd name="adj3" fmla="val 16667"/>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Rectangle 33">
            <a:extLst>
              <a:ext uri="{FF2B5EF4-FFF2-40B4-BE49-F238E27FC236}">
                <a16:creationId xmlns:a16="http://schemas.microsoft.com/office/drawing/2014/main" id="{F01017B3-003E-40C2-A42E-9182896E328F}"/>
              </a:ext>
            </a:extLst>
          </p:cNvPr>
          <p:cNvSpPr/>
          <p:nvPr/>
        </p:nvSpPr>
        <p:spPr>
          <a:xfrm>
            <a:off x="5546558" y="2042423"/>
            <a:ext cx="2871213" cy="3119765"/>
          </a:xfrm>
          <a:prstGeom prst="rect">
            <a:avLst/>
          </a:prstGeom>
        </p:spPr>
        <p:txBody>
          <a:bodyPr wrap="square">
            <a:spAutoFit/>
          </a:bodyPr>
          <a:lstStyle/>
          <a:p>
            <a:pPr>
              <a:lnSpc>
                <a:spcPct val="120000"/>
              </a:lnSpc>
            </a:pPr>
            <a:r>
              <a:rPr lang="en-GB" sz="1500" dirty="0">
                <a:solidFill>
                  <a:schemeClr val="bg1"/>
                </a:solidFill>
                <a:latin typeface="Frutiger LT Std 45 Light" panose="020B0402020204020204" pitchFamily="34" charset="0"/>
                <a:cs typeface="Segoe UI Light" panose="020B0502040204020203" pitchFamily="34" charset="0"/>
              </a:rPr>
              <a:t>An author will enter their affiliation details into the Online Peer Review System (OPRS) when submitting their article. Details in the 'affiliation string' that are necessary to identify eligibility under R&amp;P include </a:t>
            </a:r>
            <a:r>
              <a:rPr lang="en-GB" sz="1500" b="1" dirty="0">
                <a:solidFill>
                  <a:schemeClr val="bg1"/>
                </a:solidFill>
                <a:latin typeface="Frutiger LT Std 45 Light" panose="020B0402020204020204" pitchFamily="34" charset="0"/>
                <a:cs typeface="Segoe UI Light" panose="020B0502040204020203" pitchFamily="34" charset="0"/>
              </a:rPr>
              <a:t>institution and email domain</a:t>
            </a:r>
            <a:r>
              <a:rPr lang="en-GB" sz="1500" dirty="0">
                <a:solidFill>
                  <a:schemeClr val="bg1"/>
                </a:solidFill>
                <a:latin typeface="Frutiger LT Std 45 Light" panose="020B0402020204020204" pitchFamily="34" charset="0"/>
                <a:cs typeface="Segoe UI Light" panose="020B0502040204020203" pitchFamily="34" charset="0"/>
              </a:rPr>
              <a:t>. We rely on authors to enter their correct affiliation details and work on a system of trust.</a:t>
            </a:r>
          </a:p>
        </p:txBody>
      </p:sp>
      <p:sp>
        <p:nvSpPr>
          <p:cNvPr id="36" name="Rectangle 35">
            <a:extLst>
              <a:ext uri="{FF2B5EF4-FFF2-40B4-BE49-F238E27FC236}">
                <a16:creationId xmlns:a16="http://schemas.microsoft.com/office/drawing/2014/main" id="{F01017B3-003E-40C2-A42E-9182896E328F}"/>
              </a:ext>
            </a:extLst>
          </p:cNvPr>
          <p:cNvSpPr/>
          <p:nvPr/>
        </p:nvSpPr>
        <p:spPr>
          <a:xfrm>
            <a:off x="8706085" y="1481243"/>
            <a:ext cx="2469753" cy="4065472"/>
          </a:xfrm>
          <a:prstGeom prst="rect">
            <a:avLst/>
          </a:prstGeom>
        </p:spPr>
        <p:txBody>
          <a:bodyPr wrap="square">
            <a:spAutoFit/>
          </a:bodyPr>
          <a:lstStyle/>
          <a:p>
            <a:pPr>
              <a:lnSpc>
                <a:spcPct val="120000"/>
              </a:lnSpc>
            </a:pPr>
            <a:r>
              <a:rPr lang="en-GB" sz="1200" dirty="0">
                <a:solidFill>
                  <a:schemeClr val="bg1"/>
                </a:solidFill>
                <a:latin typeface="Frutiger LT Std 45 Light" panose="020B0402020204020204" pitchFamily="34" charset="0"/>
                <a:cs typeface="Segoe UI Light" panose="020B0502040204020203" pitchFamily="34" charset="0"/>
              </a:rPr>
              <a:t>Once an article is accepted for publication, the metadata is fed into our Production system, where the affiliation string is automatically </a:t>
            </a:r>
            <a:r>
              <a:rPr lang="en-GB" sz="1200" b="1" dirty="0">
                <a:solidFill>
                  <a:schemeClr val="bg1"/>
                </a:solidFill>
                <a:latin typeface="Frutiger LT Std 45 Light" panose="020B0402020204020204" pitchFamily="34" charset="0"/>
                <a:cs typeface="Segoe UI Light" panose="020B0502040204020203" pitchFamily="34" charset="0"/>
              </a:rPr>
              <a:t>assigned a ROR ID</a:t>
            </a:r>
            <a:r>
              <a:rPr lang="en-GB" sz="1200" dirty="0">
                <a:solidFill>
                  <a:schemeClr val="bg1"/>
                </a:solidFill>
                <a:latin typeface="Frutiger LT Std 45 Light" panose="020B0402020204020204" pitchFamily="34" charset="0"/>
                <a:cs typeface="Segoe UI Light" panose="020B0502040204020203" pitchFamily="34" charset="0"/>
              </a:rPr>
              <a:t>, which allows us to match the institution to a R&amp;P agreement. </a:t>
            </a:r>
          </a:p>
          <a:p>
            <a:pPr>
              <a:lnSpc>
                <a:spcPct val="120000"/>
              </a:lnSpc>
            </a:pPr>
            <a:endParaRPr lang="en-GB" sz="1200" dirty="0">
              <a:solidFill>
                <a:schemeClr val="bg1"/>
              </a:solidFill>
              <a:latin typeface="Frutiger LT Std 45 Light" panose="020B0402020204020204" pitchFamily="34" charset="0"/>
              <a:cs typeface="Segoe UI Light" panose="020B0502040204020203" pitchFamily="34" charset="0"/>
            </a:endParaRPr>
          </a:p>
          <a:p>
            <a:pPr>
              <a:lnSpc>
                <a:spcPct val="120000"/>
              </a:lnSpc>
            </a:pPr>
            <a:r>
              <a:rPr lang="en-GB" sz="1200" dirty="0">
                <a:solidFill>
                  <a:schemeClr val="bg1"/>
                </a:solidFill>
                <a:latin typeface="Frutiger LT Std 45 Light" panose="020B0402020204020204" pitchFamily="34" charset="0"/>
                <a:cs typeface="Segoe UI Light" panose="020B0502040204020203" pitchFamily="34" charset="0"/>
              </a:rPr>
              <a:t>If an article has an R&amp;P eligible ROR ID, we assess the article under the criteria relevant to the agreement (article type, journal package, term of agreement). This allows us to confidently identify authors who are eligible for an APC waiver or discount through an OA publishing agreement. </a:t>
            </a:r>
          </a:p>
          <a:p>
            <a:pPr>
              <a:lnSpc>
                <a:spcPct val="120000"/>
              </a:lnSpc>
            </a:pPr>
            <a:endParaRPr lang="en-GB" sz="1200" dirty="0">
              <a:solidFill>
                <a:schemeClr val="bg1"/>
              </a:solidFill>
              <a:latin typeface="Frutiger LT Std 45 Light" panose="020B0402020204020204" pitchFamily="34" charset="0"/>
              <a:cs typeface="Segoe UI Light" panose="020B0502040204020203" pitchFamily="34" charset="0"/>
            </a:endParaRPr>
          </a:p>
        </p:txBody>
      </p:sp>
    </p:spTree>
    <p:extLst>
      <p:ext uri="{BB962C8B-B14F-4D97-AF65-F5344CB8AC3E}">
        <p14:creationId xmlns:p14="http://schemas.microsoft.com/office/powerpoint/2010/main" val="1448513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C47E5C-E036-79E7-FD89-C3DA4231163E}"/>
              </a:ext>
            </a:extLst>
          </p:cNvPr>
          <p:cNvPicPr>
            <a:picLocks noChangeAspect="1"/>
          </p:cNvPicPr>
          <p:nvPr/>
        </p:nvPicPr>
        <p:blipFill>
          <a:blip r:embed="rId3"/>
          <a:stretch>
            <a:fillRect/>
          </a:stretch>
        </p:blipFill>
        <p:spPr>
          <a:xfrm>
            <a:off x="0" y="0"/>
            <a:ext cx="4771494" cy="6858000"/>
          </a:xfrm>
          <a:prstGeom prst="rect">
            <a:avLst/>
          </a:prstGeom>
        </p:spPr>
      </p:pic>
      <p:sp>
        <p:nvSpPr>
          <p:cNvPr id="4" name="Rectangle 3"/>
          <p:cNvSpPr/>
          <p:nvPr/>
        </p:nvSpPr>
        <p:spPr>
          <a:xfrm>
            <a:off x="4855030" y="1239100"/>
            <a:ext cx="7206341" cy="4296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3" name="TextBox 42">
            <a:extLst>
              <a:ext uri="{FF2B5EF4-FFF2-40B4-BE49-F238E27FC236}">
                <a16:creationId xmlns:a16="http://schemas.microsoft.com/office/drawing/2014/main" id="{B021B71E-2A61-477A-AAA3-A23E04EFD6D8}"/>
              </a:ext>
            </a:extLst>
          </p:cNvPr>
          <p:cNvSpPr txBox="1"/>
          <p:nvPr/>
        </p:nvSpPr>
        <p:spPr>
          <a:xfrm>
            <a:off x="748237" y="2289185"/>
            <a:ext cx="3643459" cy="1541576"/>
          </a:xfrm>
          <a:prstGeom prst="rect">
            <a:avLst/>
          </a:prstGeom>
          <a:noFill/>
        </p:spPr>
        <p:txBody>
          <a:bodyPr wrap="square" rtlCol="0">
            <a:spAutoFit/>
          </a:bodyPr>
          <a:lstStyle/>
          <a:p>
            <a:pPr>
              <a:lnSpc>
                <a:spcPct val="70000"/>
              </a:lnSpc>
            </a:pPr>
            <a:r>
              <a:rPr lang="en-GB" sz="4400" spc="-188" dirty="0">
                <a:solidFill>
                  <a:schemeClr val="tx2"/>
                </a:solidFill>
                <a:latin typeface="Frutiger LT Std 45 Light" panose="020B0402020204020204" pitchFamily="34" charset="0"/>
                <a:cs typeface="Poppins Light" panose="00000400000000000000" pitchFamily="2" charset="0"/>
              </a:rPr>
              <a:t>GRID ID now replaced by ROR</a:t>
            </a:r>
            <a:endParaRPr lang="id-ID" sz="4400" spc="-188" dirty="0">
              <a:solidFill>
                <a:schemeClr val="tx2"/>
              </a:solidFill>
              <a:latin typeface="Frutiger LT Std 45 Light" panose="020B0402020204020204" pitchFamily="34" charset="0"/>
              <a:cs typeface="Poppins Light" panose="00000400000000000000" pitchFamily="2" charset="0"/>
            </a:endParaRPr>
          </a:p>
        </p:txBody>
      </p:sp>
      <p:grpSp>
        <p:nvGrpSpPr>
          <p:cNvPr id="33" name="Group 32"/>
          <p:cNvGrpSpPr/>
          <p:nvPr/>
        </p:nvGrpSpPr>
        <p:grpSpPr>
          <a:xfrm>
            <a:off x="5340313" y="5792130"/>
            <a:ext cx="415596" cy="415596"/>
            <a:chOff x="4368358" y="4940339"/>
            <a:chExt cx="506544" cy="506544"/>
          </a:xfrm>
        </p:grpSpPr>
        <p:sp>
          <p:nvSpPr>
            <p:cNvPr id="13" name="Oval 12"/>
            <p:cNvSpPr/>
            <p:nvPr/>
          </p:nvSpPr>
          <p:spPr>
            <a:xfrm>
              <a:off x="4368358" y="4940339"/>
              <a:ext cx="506544" cy="506544"/>
            </a:xfrm>
            <a:prstGeom prst="ellipse">
              <a:avLst/>
            </a:prstGeom>
            <a:noFill/>
            <a:ln>
              <a:gradFill>
                <a:gsLst>
                  <a:gs pos="0">
                    <a:schemeClr val="accent3"/>
                  </a:gs>
                  <a:gs pos="82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grpSp>
          <p:nvGrpSpPr>
            <p:cNvPr id="10" name="Group 9">
              <a:extLst>
                <a:ext uri="{FF2B5EF4-FFF2-40B4-BE49-F238E27FC236}">
                  <a16:creationId xmlns:a16="http://schemas.microsoft.com/office/drawing/2014/main" id="{DE2E363D-1627-4CA7-843F-2843D09D4D14}"/>
                </a:ext>
              </a:extLst>
            </p:cNvPr>
            <p:cNvGrpSpPr/>
            <p:nvPr/>
          </p:nvGrpSpPr>
          <p:grpSpPr>
            <a:xfrm>
              <a:off x="4499418" y="5064673"/>
              <a:ext cx="244426" cy="257877"/>
              <a:chOff x="8434833" y="2137300"/>
              <a:chExt cx="617384" cy="538317"/>
            </a:xfrm>
            <a:gradFill>
              <a:gsLst>
                <a:gs pos="0">
                  <a:schemeClr val="accent3"/>
                </a:gs>
                <a:gs pos="82000">
                  <a:schemeClr val="accent1"/>
                </a:gs>
              </a:gsLst>
              <a:lin ang="2700000" scaled="0"/>
            </a:gradFill>
          </p:grpSpPr>
          <p:sp>
            <p:nvSpPr>
              <p:cNvPr id="11" name="Freeform 282">
                <a:extLst>
                  <a:ext uri="{FF2B5EF4-FFF2-40B4-BE49-F238E27FC236}">
                    <a16:creationId xmlns:a16="http://schemas.microsoft.com/office/drawing/2014/main" id="{0CF8DB5B-BA2F-4602-910D-B1410265FD7A}"/>
                  </a:ext>
                </a:extLst>
              </p:cNvPr>
              <p:cNvSpPr>
                <a:spLocks noEditPoints="1"/>
              </p:cNvSpPr>
              <p:nvPr/>
            </p:nvSpPr>
            <p:spPr bwMode="auto">
              <a:xfrm>
                <a:off x="8568416" y="2137300"/>
                <a:ext cx="358762"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Shape 312">
                <a:extLst>
                  <a:ext uri="{FF2B5EF4-FFF2-40B4-BE49-F238E27FC236}">
                    <a16:creationId xmlns:a16="http://schemas.microsoft.com/office/drawing/2014/main" id="{21E822DD-5010-4D91-AD11-2AA514323BF6}"/>
                  </a:ext>
                </a:extLst>
              </p:cNvPr>
              <p:cNvSpPr/>
              <p:nvPr/>
            </p:nvSpPr>
            <p:spPr>
              <a:xfrm>
                <a:off x="8434833" y="2508875"/>
                <a:ext cx="617384"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grpSp>
        <p:nvGrpSpPr>
          <p:cNvPr id="32" name="Group 31"/>
          <p:cNvGrpSpPr/>
          <p:nvPr/>
        </p:nvGrpSpPr>
        <p:grpSpPr>
          <a:xfrm>
            <a:off x="11100377" y="5338917"/>
            <a:ext cx="415596" cy="415596"/>
            <a:chOff x="9855200" y="4174246"/>
            <a:chExt cx="506544" cy="506544"/>
          </a:xfrm>
        </p:grpSpPr>
        <p:sp>
          <p:nvSpPr>
            <p:cNvPr id="28" name="Oval 27"/>
            <p:cNvSpPr/>
            <p:nvPr/>
          </p:nvSpPr>
          <p:spPr>
            <a:xfrm>
              <a:off x="9855200" y="4174246"/>
              <a:ext cx="506544" cy="506544"/>
            </a:xfrm>
            <a:prstGeom prst="ellipse">
              <a:avLst/>
            </a:prstGeom>
            <a:noFill/>
            <a:ln>
              <a:gradFill>
                <a:gsLst>
                  <a:gs pos="0">
                    <a:schemeClr val="accent3"/>
                  </a:gs>
                  <a:gs pos="82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grpSp>
          <p:nvGrpSpPr>
            <p:cNvPr id="29" name="Group 28">
              <a:extLst>
                <a:ext uri="{FF2B5EF4-FFF2-40B4-BE49-F238E27FC236}">
                  <a16:creationId xmlns:a16="http://schemas.microsoft.com/office/drawing/2014/main" id="{DE2E363D-1627-4CA7-843F-2843D09D4D14}"/>
                </a:ext>
              </a:extLst>
            </p:cNvPr>
            <p:cNvGrpSpPr/>
            <p:nvPr/>
          </p:nvGrpSpPr>
          <p:grpSpPr>
            <a:xfrm>
              <a:off x="9986260" y="4298580"/>
              <a:ext cx="244426" cy="257877"/>
              <a:chOff x="8434833" y="2137300"/>
              <a:chExt cx="617384" cy="538317"/>
            </a:xfrm>
            <a:gradFill>
              <a:gsLst>
                <a:gs pos="0">
                  <a:schemeClr val="accent3"/>
                </a:gs>
                <a:gs pos="82000">
                  <a:schemeClr val="accent1">
                    <a:lumMod val="75000"/>
                  </a:schemeClr>
                </a:gs>
              </a:gsLst>
              <a:lin ang="2700000" scaled="1"/>
            </a:gradFill>
          </p:grpSpPr>
          <p:sp>
            <p:nvSpPr>
              <p:cNvPr id="30" name="Freeform 282">
                <a:extLst>
                  <a:ext uri="{FF2B5EF4-FFF2-40B4-BE49-F238E27FC236}">
                    <a16:creationId xmlns:a16="http://schemas.microsoft.com/office/drawing/2014/main" id="{0CF8DB5B-BA2F-4602-910D-B1410265FD7A}"/>
                  </a:ext>
                </a:extLst>
              </p:cNvPr>
              <p:cNvSpPr>
                <a:spLocks noEditPoints="1"/>
              </p:cNvSpPr>
              <p:nvPr/>
            </p:nvSpPr>
            <p:spPr bwMode="auto">
              <a:xfrm>
                <a:off x="8568416" y="2137300"/>
                <a:ext cx="358762"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 name="Freeform: Shape 312">
                <a:extLst>
                  <a:ext uri="{FF2B5EF4-FFF2-40B4-BE49-F238E27FC236}">
                    <a16:creationId xmlns:a16="http://schemas.microsoft.com/office/drawing/2014/main" id="{21E822DD-5010-4D91-AD11-2AA514323BF6}"/>
                  </a:ext>
                </a:extLst>
              </p:cNvPr>
              <p:cNvSpPr/>
              <p:nvPr/>
            </p:nvSpPr>
            <p:spPr>
              <a:xfrm>
                <a:off x="8434833" y="2508875"/>
                <a:ext cx="617384"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grpSp>
        <p:nvGrpSpPr>
          <p:cNvPr id="56" name="Group 55">
            <a:extLst>
              <a:ext uri="{FF2B5EF4-FFF2-40B4-BE49-F238E27FC236}">
                <a16:creationId xmlns:a16="http://schemas.microsoft.com/office/drawing/2014/main" id="{2B33983E-F778-45E0-940B-7E20E3A24575}"/>
              </a:ext>
            </a:extLst>
          </p:cNvPr>
          <p:cNvGrpSpPr/>
          <p:nvPr/>
        </p:nvGrpSpPr>
        <p:grpSpPr>
          <a:xfrm>
            <a:off x="8362446" y="1689790"/>
            <a:ext cx="439532" cy="426975"/>
            <a:chOff x="10325584" y="2210629"/>
            <a:chExt cx="597936" cy="580853"/>
          </a:xfrm>
          <a:solidFill>
            <a:schemeClr val="bg1"/>
          </a:solidFill>
        </p:grpSpPr>
        <p:sp>
          <p:nvSpPr>
            <p:cNvPr id="57" name="Freeform 248">
              <a:extLst>
                <a:ext uri="{FF2B5EF4-FFF2-40B4-BE49-F238E27FC236}">
                  <a16:creationId xmlns:a16="http://schemas.microsoft.com/office/drawing/2014/main" id="{61EC3155-26FC-4D34-AE89-EF318EE9658A}"/>
                </a:ext>
              </a:extLst>
            </p:cNvPr>
            <p:cNvSpPr>
              <a:spLocks noEditPoints="1"/>
            </p:cNvSpPr>
            <p:nvPr/>
          </p:nvSpPr>
          <p:spPr bwMode="auto">
            <a:xfrm>
              <a:off x="10325584" y="2210629"/>
              <a:ext cx="597936" cy="580853"/>
            </a:xfrm>
            <a:custGeom>
              <a:avLst/>
              <a:gdLst>
                <a:gd name="T0" fmla="*/ 140 w 280"/>
                <a:gd name="T1" fmla="*/ 268 h 272"/>
                <a:gd name="T2" fmla="*/ 50 w 280"/>
                <a:gd name="T3" fmla="*/ 230 h 272"/>
                <a:gd name="T4" fmla="*/ 50 w 280"/>
                <a:gd name="T5" fmla="*/ 50 h 272"/>
                <a:gd name="T6" fmla="*/ 230 w 280"/>
                <a:gd name="T7" fmla="*/ 50 h 272"/>
                <a:gd name="T8" fmla="*/ 230 w 280"/>
                <a:gd name="T9" fmla="*/ 50 h 272"/>
                <a:gd name="T10" fmla="*/ 230 w 280"/>
                <a:gd name="T11" fmla="*/ 230 h 272"/>
                <a:gd name="T12" fmla="*/ 140 w 280"/>
                <a:gd name="T13" fmla="*/ 268 h 272"/>
                <a:gd name="T14" fmla="*/ 140 w 280"/>
                <a:gd name="T15" fmla="*/ 20 h 272"/>
                <a:gd name="T16" fmla="*/ 55 w 280"/>
                <a:gd name="T17" fmla="*/ 55 h 272"/>
                <a:gd name="T18" fmla="*/ 55 w 280"/>
                <a:gd name="T19" fmla="*/ 225 h 272"/>
                <a:gd name="T20" fmla="*/ 225 w 280"/>
                <a:gd name="T21" fmla="*/ 225 h 272"/>
                <a:gd name="T22" fmla="*/ 225 w 280"/>
                <a:gd name="T23" fmla="*/ 55 h 272"/>
                <a:gd name="T24" fmla="*/ 140 w 280"/>
                <a:gd name="T25"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72">
                  <a:moveTo>
                    <a:pt x="140" y="268"/>
                  </a:moveTo>
                  <a:cubicBezTo>
                    <a:pt x="107" y="268"/>
                    <a:pt x="75" y="255"/>
                    <a:pt x="50" y="230"/>
                  </a:cubicBezTo>
                  <a:cubicBezTo>
                    <a:pt x="0" y="181"/>
                    <a:pt x="0" y="99"/>
                    <a:pt x="50" y="50"/>
                  </a:cubicBezTo>
                  <a:cubicBezTo>
                    <a:pt x="99" y="0"/>
                    <a:pt x="181" y="0"/>
                    <a:pt x="230" y="50"/>
                  </a:cubicBezTo>
                  <a:cubicBezTo>
                    <a:pt x="230" y="50"/>
                    <a:pt x="230" y="50"/>
                    <a:pt x="230" y="50"/>
                  </a:cubicBezTo>
                  <a:cubicBezTo>
                    <a:pt x="280" y="99"/>
                    <a:pt x="280" y="181"/>
                    <a:pt x="230" y="230"/>
                  </a:cubicBezTo>
                  <a:cubicBezTo>
                    <a:pt x="206" y="255"/>
                    <a:pt x="173" y="268"/>
                    <a:pt x="140" y="268"/>
                  </a:cubicBezTo>
                  <a:close/>
                  <a:moveTo>
                    <a:pt x="140" y="20"/>
                  </a:moveTo>
                  <a:cubicBezTo>
                    <a:pt x="109" y="20"/>
                    <a:pt x="79" y="32"/>
                    <a:pt x="55" y="55"/>
                  </a:cubicBezTo>
                  <a:cubicBezTo>
                    <a:pt x="9" y="102"/>
                    <a:pt x="9" y="178"/>
                    <a:pt x="55" y="225"/>
                  </a:cubicBezTo>
                  <a:cubicBezTo>
                    <a:pt x="102" y="272"/>
                    <a:pt x="178" y="272"/>
                    <a:pt x="225" y="225"/>
                  </a:cubicBezTo>
                  <a:cubicBezTo>
                    <a:pt x="272" y="178"/>
                    <a:pt x="272" y="102"/>
                    <a:pt x="225" y="55"/>
                  </a:cubicBezTo>
                  <a:cubicBezTo>
                    <a:pt x="201" y="32"/>
                    <a:pt x="171" y="20"/>
                    <a:pt x="14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8" name="Rectangle 249">
              <a:extLst>
                <a:ext uri="{FF2B5EF4-FFF2-40B4-BE49-F238E27FC236}">
                  <a16:creationId xmlns:a16="http://schemas.microsoft.com/office/drawing/2014/main" id="{DF7F7B4D-1431-41F4-89DD-1B8BAFAD0153}"/>
                </a:ext>
              </a:extLst>
            </p:cNvPr>
            <p:cNvSpPr>
              <a:spLocks noChangeArrowheads="1"/>
            </p:cNvSpPr>
            <p:nvPr/>
          </p:nvSpPr>
          <p:spPr bwMode="auto">
            <a:xfrm>
              <a:off x="10616010" y="2381468"/>
              <a:ext cx="17084" cy="187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9" name="Rectangle 250">
              <a:extLst>
                <a:ext uri="{FF2B5EF4-FFF2-40B4-BE49-F238E27FC236}">
                  <a16:creationId xmlns:a16="http://schemas.microsoft.com/office/drawing/2014/main" id="{133399C2-CCAC-423F-917F-0EC402FE1960}"/>
                </a:ext>
              </a:extLst>
            </p:cNvPr>
            <p:cNvSpPr>
              <a:spLocks noChangeArrowheads="1"/>
            </p:cNvSpPr>
            <p:nvPr/>
          </p:nvSpPr>
          <p:spPr bwMode="auto">
            <a:xfrm>
              <a:off x="10616010" y="2603559"/>
              <a:ext cx="17084" cy="34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35" name="Rounded Rectangular Callout 34"/>
          <p:cNvSpPr/>
          <p:nvPr/>
        </p:nvSpPr>
        <p:spPr>
          <a:xfrm>
            <a:off x="8260806" y="1227745"/>
            <a:ext cx="3255167" cy="3801457"/>
          </a:xfrm>
          <a:prstGeom prst="wedgeRoundRectCallout">
            <a:avLst>
              <a:gd name="adj1" fmla="val 32637"/>
              <a:gd name="adj2" fmla="val 58121"/>
              <a:gd name="adj3" fmla="val 16667"/>
            </a:avLst>
          </a:prstGeom>
          <a:solidFill>
            <a:srgbClr val="5FC9C7"/>
          </a:solidFill>
          <a:ln>
            <a:solidFill>
              <a:srgbClr val="5FC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Rounded Rectangular Callout 2"/>
          <p:cNvSpPr/>
          <p:nvPr/>
        </p:nvSpPr>
        <p:spPr>
          <a:xfrm>
            <a:off x="5244136" y="2526412"/>
            <a:ext cx="3306485" cy="2978761"/>
          </a:xfrm>
          <a:prstGeom prst="wedgeRoundRectCallout">
            <a:avLst>
              <a:gd name="adj1" fmla="val -33201"/>
              <a:gd name="adj2" fmla="val 60372"/>
              <a:gd name="adj3" fmla="val 16667"/>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Rectangle 33">
            <a:extLst>
              <a:ext uri="{FF2B5EF4-FFF2-40B4-BE49-F238E27FC236}">
                <a16:creationId xmlns:a16="http://schemas.microsoft.com/office/drawing/2014/main" id="{F01017B3-003E-40C2-A42E-9182896E328F}"/>
              </a:ext>
            </a:extLst>
          </p:cNvPr>
          <p:cNvSpPr/>
          <p:nvPr/>
        </p:nvSpPr>
        <p:spPr>
          <a:xfrm>
            <a:off x="5648382" y="2526411"/>
            <a:ext cx="2603455" cy="2660152"/>
          </a:xfrm>
          <a:prstGeom prst="rect">
            <a:avLst/>
          </a:prstGeom>
        </p:spPr>
        <p:txBody>
          <a:bodyPr wrap="square">
            <a:spAutoFit/>
          </a:bodyPr>
          <a:lstStyle/>
          <a:p>
            <a:pPr>
              <a:lnSpc>
                <a:spcPct val="120000"/>
              </a:lnSpc>
            </a:pPr>
            <a:r>
              <a:rPr lang="en-US" sz="1400" dirty="0">
                <a:solidFill>
                  <a:schemeClr val="bg1">
                    <a:lumMod val="95000"/>
                  </a:schemeClr>
                </a:solidFill>
                <a:latin typeface="AH-Regular"/>
              </a:rPr>
              <a:t>The Research Organization Registry (ROR) is a global, community-led registry of open persistent identifiers for research organizations. ROR makes it easy for anyone or any system to disambiguate institution names and connect research organizations to researchers and research outputs.</a:t>
            </a:r>
            <a:endParaRPr lang="en-GB" sz="1500" dirty="0">
              <a:solidFill>
                <a:schemeClr val="bg1">
                  <a:lumMod val="95000"/>
                </a:schemeClr>
              </a:solidFill>
              <a:latin typeface="Frutiger LT Std 45 Light" panose="020B0402020204020204" pitchFamily="34" charset="0"/>
              <a:cs typeface="Segoe UI Light" panose="020B0502040204020203" pitchFamily="34" charset="0"/>
            </a:endParaRPr>
          </a:p>
        </p:txBody>
      </p:sp>
      <p:sp>
        <p:nvSpPr>
          <p:cNvPr id="36" name="Rectangle 35">
            <a:extLst>
              <a:ext uri="{FF2B5EF4-FFF2-40B4-BE49-F238E27FC236}">
                <a16:creationId xmlns:a16="http://schemas.microsoft.com/office/drawing/2014/main" id="{F01017B3-003E-40C2-A42E-9182896E328F}"/>
              </a:ext>
            </a:extLst>
          </p:cNvPr>
          <p:cNvSpPr/>
          <p:nvPr/>
        </p:nvSpPr>
        <p:spPr>
          <a:xfrm>
            <a:off x="8738153" y="1558812"/>
            <a:ext cx="2469753" cy="3119765"/>
          </a:xfrm>
          <a:prstGeom prst="rect">
            <a:avLst/>
          </a:prstGeom>
        </p:spPr>
        <p:txBody>
          <a:bodyPr wrap="square">
            <a:spAutoFit/>
          </a:bodyPr>
          <a:lstStyle/>
          <a:p>
            <a:pPr>
              <a:lnSpc>
                <a:spcPct val="120000"/>
              </a:lnSpc>
            </a:pPr>
            <a:r>
              <a:rPr lang="en-GB" sz="1500" dirty="0">
                <a:solidFill>
                  <a:schemeClr val="bg1"/>
                </a:solidFill>
                <a:latin typeface="Frutiger LT Std 45 Light" panose="020B0402020204020204" pitchFamily="34" charset="0"/>
                <a:cs typeface="Segoe UI Light" panose="020B0502040204020203" pitchFamily="34" charset="0"/>
              </a:rPr>
              <a:t>A ROR ID is assigned to the article’s metadata before it is sent to </a:t>
            </a:r>
            <a:r>
              <a:rPr lang="en-GB" sz="1500" dirty="0" err="1">
                <a:solidFill>
                  <a:schemeClr val="bg1"/>
                </a:solidFill>
                <a:latin typeface="Frutiger LT Std 45 Light" panose="020B0402020204020204" pitchFamily="34" charset="0"/>
                <a:cs typeface="Segoe UI Light" panose="020B0502040204020203" pitchFamily="34" charset="0"/>
              </a:rPr>
              <a:t>Rightslink</a:t>
            </a:r>
            <a:r>
              <a:rPr lang="en-GB" sz="1500" baseline="30000" dirty="0">
                <a:solidFill>
                  <a:schemeClr val="bg1"/>
                </a:solidFill>
                <a:latin typeface="Frutiger LT Std 45 Light" panose="020B0402020204020204" pitchFamily="34" charset="0"/>
                <a:cs typeface="Segoe UI Light" panose="020B0502040204020203" pitchFamily="34" charset="0"/>
              </a:rPr>
              <a:t>®</a:t>
            </a:r>
            <a:r>
              <a:rPr lang="en-GB" sz="1500" dirty="0">
                <a:solidFill>
                  <a:schemeClr val="bg1"/>
                </a:solidFill>
                <a:latin typeface="Frutiger LT Std 45 Light" panose="020B0402020204020204" pitchFamily="34" charset="0"/>
                <a:cs typeface="Segoe UI Light" panose="020B0502040204020203" pitchFamily="34" charset="0"/>
              </a:rPr>
              <a:t>.  </a:t>
            </a:r>
          </a:p>
          <a:p>
            <a:pPr>
              <a:lnSpc>
                <a:spcPct val="120000"/>
              </a:lnSpc>
            </a:pPr>
            <a:r>
              <a:rPr lang="en-GB" sz="1500" dirty="0">
                <a:solidFill>
                  <a:schemeClr val="bg1"/>
                </a:solidFill>
                <a:latin typeface="Frutiger LT Std 45 Light" panose="020B0402020204020204" pitchFamily="34" charset="0"/>
                <a:cs typeface="Segoe UI Light" panose="020B0502040204020203" pitchFamily="34" charset="0"/>
              </a:rPr>
              <a:t>The ROR assigned is based on the corresponding author’s institutional affiliation.</a:t>
            </a:r>
          </a:p>
          <a:p>
            <a:pPr>
              <a:lnSpc>
                <a:spcPct val="120000"/>
              </a:lnSpc>
            </a:pPr>
            <a:r>
              <a:rPr lang="en-GB" sz="1500" dirty="0">
                <a:solidFill>
                  <a:schemeClr val="bg1"/>
                </a:solidFill>
                <a:latin typeface="Frutiger LT Std 45 Light" panose="020B0402020204020204" pitchFamily="34" charset="0"/>
                <a:cs typeface="Segoe UI Light" panose="020B0502040204020203" pitchFamily="34" charset="0"/>
              </a:rPr>
              <a:t>Institutions are not required to provide RORs as we take this information from the ROR database.</a:t>
            </a:r>
          </a:p>
        </p:txBody>
      </p:sp>
    </p:spTree>
    <p:extLst>
      <p:ext uri="{BB962C8B-B14F-4D97-AF65-F5344CB8AC3E}">
        <p14:creationId xmlns:p14="http://schemas.microsoft.com/office/powerpoint/2010/main" val="57469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CAD88-A243-EC3B-DF1A-C98DCF1B7D46}"/>
              </a:ext>
            </a:extLst>
          </p:cNvPr>
          <p:cNvSpPr>
            <a:spLocks noGrp="1"/>
          </p:cNvSpPr>
          <p:nvPr>
            <p:ph type="title"/>
          </p:nvPr>
        </p:nvSpPr>
        <p:spPr>
          <a:xfrm>
            <a:off x="334963" y="1273058"/>
            <a:ext cx="5456237" cy="3475111"/>
          </a:xfrm>
        </p:spPr>
        <p:txBody>
          <a:bodyPr>
            <a:normAutofit/>
          </a:bodyPr>
          <a:lstStyle/>
          <a:p>
            <a:pPr algn="ctr"/>
            <a:r>
              <a:rPr lang="en-US" sz="6000" dirty="0">
                <a:solidFill>
                  <a:schemeClr val="tx2"/>
                </a:solidFill>
              </a:rPr>
              <a:t>Questions and Answers</a:t>
            </a:r>
          </a:p>
        </p:txBody>
      </p:sp>
      <p:pic>
        <p:nvPicPr>
          <p:cNvPr id="5" name="Picture Placeholder 4" descr="A person using a computer&#10;&#10;Description automatically generated">
            <a:extLst>
              <a:ext uri="{FF2B5EF4-FFF2-40B4-BE49-F238E27FC236}">
                <a16:creationId xmlns:a16="http://schemas.microsoft.com/office/drawing/2014/main" id="{FE47B8C1-8E1C-FC1D-6638-16D8595E2F17}"/>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7083" t="12054" r="30583" b="19910"/>
          <a:stretch/>
        </p:blipFill>
        <p:spPr>
          <a:xfrm>
            <a:off x="6095999" y="0"/>
            <a:ext cx="6096001" cy="6858000"/>
          </a:xfrm>
          <a:prstGeom prst="rect">
            <a:avLst/>
          </a:prstGeom>
        </p:spPr>
      </p:pic>
      <p:sp>
        <p:nvSpPr>
          <p:cNvPr id="2" name="Slide Number Placeholder 1">
            <a:extLst>
              <a:ext uri="{FF2B5EF4-FFF2-40B4-BE49-F238E27FC236}">
                <a16:creationId xmlns:a16="http://schemas.microsoft.com/office/drawing/2014/main" id="{C15E0C88-E8DC-BCD1-8469-DA7661362EE5}"/>
              </a:ext>
            </a:extLst>
          </p:cNvPr>
          <p:cNvSpPr>
            <a:spLocks noGrp="1"/>
          </p:cNvSpPr>
          <p:nvPr>
            <p:ph type="sldNum" sz="quarter" idx="4"/>
          </p:nvPr>
        </p:nvSpPr>
        <p:spPr/>
        <p:txBody>
          <a:bodyPr/>
          <a:lstStyle/>
          <a:p>
            <a:fld id="{7AA87F2A-747F-4867-A457-B88EE47601C9}" type="slidenum">
              <a:rPr lang="en-GB" smtClean="0"/>
              <a:t>33</a:t>
            </a:fld>
            <a:endParaRPr lang="en-GB"/>
          </a:p>
        </p:txBody>
      </p:sp>
    </p:spTree>
    <p:extLst>
      <p:ext uri="{BB962C8B-B14F-4D97-AF65-F5344CB8AC3E}">
        <p14:creationId xmlns:p14="http://schemas.microsoft.com/office/powerpoint/2010/main" val="4104373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EC5FA779-B7BC-4BE9-90D1-6F555669A908}"/>
              </a:ext>
            </a:extLst>
          </p:cNvPr>
          <p:cNvSpPr/>
          <p:nvPr/>
        </p:nvSpPr>
        <p:spPr>
          <a:xfrm rot="5400000">
            <a:off x="3257550" y="-3328215"/>
            <a:ext cx="5676903" cy="12192000"/>
          </a:xfrm>
          <a:prstGeom prst="homePlate">
            <a:avLst>
              <a:gd name="adj" fmla="val 203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2400"/>
          </a:p>
        </p:txBody>
      </p:sp>
      <p:grpSp>
        <p:nvGrpSpPr>
          <p:cNvPr id="20" name="Group 19">
            <a:extLst>
              <a:ext uri="{FF2B5EF4-FFF2-40B4-BE49-F238E27FC236}">
                <a16:creationId xmlns:a16="http://schemas.microsoft.com/office/drawing/2014/main" id="{DFED35B8-6482-41F6-B50F-974CC0EC3B57}"/>
              </a:ext>
            </a:extLst>
          </p:cNvPr>
          <p:cNvGrpSpPr/>
          <p:nvPr/>
        </p:nvGrpSpPr>
        <p:grpSpPr>
          <a:xfrm>
            <a:off x="5370482" y="4732215"/>
            <a:ext cx="1451039" cy="1454360"/>
            <a:chOff x="5370481" y="4434755"/>
            <a:chExt cx="1451038" cy="1454360"/>
          </a:xfrm>
        </p:grpSpPr>
        <p:sp>
          <p:nvSpPr>
            <p:cNvPr id="10" name="Freeform 34">
              <a:extLst>
                <a:ext uri="{FF2B5EF4-FFF2-40B4-BE49-F238E27FC236}">
                  <a16:creationId xmlns:a16="http://schemas.microsoft.com/office/drawing/2014/main" id="{22056262-0CFA-4AB6-8179-EF338CF4AB1A}"/>
                </a:ext>
              </a:extLst>
            </p:cNvPr>
            <p:cNvSpPr>
              <a:spLocks/>
            </p:cNvSpPr>
            <p:nvPr/>
          </p:nvSpPr>
          <p:spPr bwMode="auto">
            <a:xfrm>
              <a:off x="5370481" y="4434755"/>
              <a:ext cx="1451038" cy="1454360"/>
            </a:xfrm>
            <a:prstGeom prst="ellipse">
              <a:avLst/>
            </a:prstGeom>
            <a:solidFill>
              <a:schemeClr val="bg1"/>
            </a:solidFill>
            <a:ln>
              <a:noFill/>
            </a:ln>
            <a:effectLst>
              <a:outerShdw blurRad="825500" dist="190500" dir="5400000" algn="t" rotWithShape="0">
                <a:prstClr val="black">
                  <a:alpha val="20000"/>
                </a:prstClr>
              </a:outerShdw>
            </a:effectLst>
          </p:spPr>
          <p:txBody>
            <a:bodyPr vert="horz" wrap="square" lIns="0" tIns="0" rIns="0" bIns="0" numCol="1" anchor="b" anchorCtr="0" compatLnSpc="1">
              <a:prstTxWarp prst="textNoShape">
                <a:avLst/>
              </a:prstTxWarp>
            </a:bodyPr>
            <a:lstStyle/>
            <a:p>
              <a:pPr lvl="0" algn="ctr"/>
              <a:endParaRPr lang="en-IN" sz="1400">
                <a:solidFill>
                  <a:prstClr val="white"/>
                </a:solidFill>
              </a:endParaRPr>
            </a:p>
          </p:txBody>
        </p:sp>
        <p:grpSp>
          <p:nvGrpSpPr>
            <p:cNvPr id="19" name="Group 18">
              <a:extLst>
                <a:ext uri="{FF2B5EF4-FFF2-40B4-BE49-F238E27FC236}">
                  <a16:creationId xmlns:a16="http://schemas.microsoft.com/office/drawing/2014/main" id="{1771087B-076A-417F-A250-B8ACFDA985DB}"/>
                </a:ext>
              </a:extLst>
            </p:cNvPr>
            <p:cNvGrpSpPr/>
            <p:nvPr/>
          </p:nvGrpSpPr>
          <p:grpSpPr>
            <a:xfrm>
              <a:off x="5778501" y="4844436"/>
              <a:ext cx="635000" cy="635000"/>
              <a:chOff x="1994159" y="968920"/>
              <a:chExt cx="546685" cy="546685"/>
            </a:xfrm>
            <a:gradFill>
              <a:gsLst>
                <a:gs pos="0">
                  <a:schemeClr val="accent3">
                    <a:alpha val="80000"/>
                  </a:schemeClr>
                </a:gs>
                <a:gs pos="82000">
                  <a:schemeClr val="accent1">
                    <a:lumMod val="75000"/>
                    <a:alpha val="80000"/>
                  </a:schemeClr>
                </a:gs>
              </a:gsLst>
              <a:lin ang="2700000" scaled="1"/>
            </a:gradFill>
          </p:grpSpPr>
          <p:sp>
            <p:nvSpPr>
              <p:cNvPr id="16" name="Freeform 407">
                <a:extLst>
                  <a:ext uri="{FF2B5EF4-FFF2-40B4-BE49-F238E27FC236}">
                    <a16:creationId xmlns:a16="http://schemas.microsoft.com/office/drawing/2014/main" id="{28B71744-AB41-4791-8FBB-AAA4A6B8E79D}"/>
                  </a:ext>
                </a:extLst>
              </p:cNvPr>
              <p:cNvSpPr>
                <a:spLocks/>
              </p:cNvSpPr>
              <p:nvPr/>
            </p:nvSpPr>
            <p:spPr bwMode="auto">
              <a:xfrm>
                <a:off x="1997575" y="1184177"/>
                <a:ext cx="539851" cy="184506"/>
              </a:xfrm>
              <a:custGeom>
                <a:avLst/>
                <a:gdLst>
                  <a:gd name="T0" fmla="*/ 79 w 158"/>
                  <a:gd name="T1" fmla="*/ 54 h 54"/>
                  <a:gd name="T2" fmla="*/ 0 w 158"/>
                  <a:gd name="T3" fmla="*/ 4 h 54"/>
                  <a:gd name="T4" fmla="*/ 2 w 158"/>
                  <a:gd name="T5" fmla="*/ 0 h 54"/>
                  <a:gd name="T6" fmla="*/ 79 w 158"/>
                  <a:gd name="T7" fmla="*/ 48 h 54"/>
                  <a:gd name="T8" fmla="*/ 155 w 158"/>
                  <a:gd name="T9" fmla="*/ 0 h 54"/>
                  <a:gd name="T10" fmla="*/ 158 w 158"/>
                  <a:gd name="T11" fmla="*/ 4 h 54"/>
                  <a:gd name="T12" fmla="*/ 79 w 15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58" h="54">
                    <a:moveTo>
                      <a:pt x="79" y="54"/>
                    </a:moveTo>
                    <a:lnTo>
                      <a:pt x="0" y="4"/>
                    </a:lnTo>
                    <a:lnTo>
                      <a:pt x="2" y="0"/>
                    </a:lnTo>
                    <a:lnTo>
                      <a:pt x="79" y="48"/>
                    </a:lnTo>
                    <a:lnTo>
                      <a:pt x="155" y="0"/>
                    </a:lnTo>
                    <a:lnTo>
                      <a:pt x="158" y="4"/>
                    </a:lnTo>
                    <a:lnTo>
                      <a:pt x="79"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7" name="Freeform 408">
                <a:extLst>
                  <a:ext uri="{FF2B5EF4-FFF2-40B4-BE49-F238E27FC236}">
                    <a16:creationId xmlns:a16="http://schemas.microsoft.com/office/drawing/2014/main" id="{F7DFFCCB-9F3A-42B0-9EF5-F1D315CB2BBA}"/>
                  </a:ext>
                </a:extLst>
              </p:cNvPr>
              <p:cNvSpPr>
                <a:spLocks/>
              </p:cNvSpPr>
              <p:nvPr/>
            </p:nvSpPr>
            <p:spPr bwMode="auto">
              <a:xfrm>
                <a:off x="1994159" y="1146593"/>
                <a:ext cx="546685" cy="369012"/>
              </a:xfrm>
              <a:custGeom>
                <a:avLst/>
                <a:gdLst>
                  <a:gd name="T0" fmla="*/ 160 w 160"/>
                  <a:gd name="T1" fmla="*/ 108 h 108"/>
                  <a:gd name="T2" fmla="*/ 0 w 160"/>
                  <a:gd name="T3" fmla="*/ 108 h 108"/>
                  <a:gd name="T4" fmla="*/ 0 w 160"/>
                  <a:gd name="T5" fmla="*/ 11 h 108"/>
                  <a:gd name="T6" fmla="*/ 27 w 160"/>
                  <a:gd name="T7" fmla="*/ 0 h 108"/>
                  <a:gd name="T8" fmla="*/ 29 w 160"/>
                  <a:gd name="T9" fmla="*/ 5 h 108"/>
                  <a:gd name="T10" fmla="*/ 5 w 160"/>
                  <a:gd name="T11" fmla="*/ 15 h 108"/>
                  <a:gd name="T12" fmla="*/ 5 w 160"/>
                  <a:gd name="T13" fmla="*/ 103 h 108"/>
                  <a:gd name="T14" fmla="*/ 155 w 160"/>
                  <a:gd name="T15" fmla="*/ 103 h 108"/>
                  <a:gd name="T16" fmla="*/ 155 w 160"/>
                  <a:gd name="T17" fmla="*/ 15 h 108"/>
                  <a:gd name="T18" fmla="*/ 130 w 160"/>
                  <a:gd name="T19" fmla="*/ 5 h 108"/>
                  <a:gd name="T20" fmla="*/ 132 w 160"/>
                  <a:gd name="T21" fmla="*/ 0 h 108"/>
                  <a:gd name="T22" fmla="*/ 160 w 160"/>
                  <a:gd name="T23" fmla="*/ 11 h 108"/>
                  <a:gd name="T24" fmla="*/ 160 w 1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08">
                    <a:moveTo>
                      <a:pt x="160" y="108"/>
                    </a:moveTo>
                    <a:lnTo>
                      <a:pt x="0" y="108"/>
                    </a:lnTo>
                    <a:lnTo>
                      <a:pt x="0" y="11"/>
                    </a:lnTo>
                    <a:lnTo>
                      <a:pt x="27" y="0"/>
                    </a:lnTo>
                    <a:lnTo>
                      <a:pt x="29" y="5"/>
                    </a:lnTo>
                    <a:lnTo>
                      <a:pt x="5" y="15"/>
                    </a:lnTo>
                    <a:lnTo>
                      <a:pt x="5" y="103"/>
                    </a:lnTo>
                    <a:lnTo>
                      <a:pt x="155" y="103"/>
                    </a:lnTo>
                    <a:lnTo>
                      <a:pt x="155" y="15"/>
                    </a:lnTo>
                    <a:lnTo>
                      <a:pt x="130" y="5"/>
                    </a:lnTo>
                    <a:lnTo>
                      <a:pt x="132" y="0"/>
                    </a:lnTo>
                    <a:lnTo>
                      <a:pt x="160" y="11"/>
                    </a:lnTo>
                    <a:lnTo>
                      <a:pt x="160" y="108"/>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8" name="Freeform 409">
                <a:extLst>
                  <a:ext uri="{FF2B5EF4-FFF2-40B4-BE49-F238E27FC236}">
                    <a16:creationId xmlns:a16="http://schemas.microsoft.com/office/drawing/2014/main" id="{9584B12D-CFBF-4233-A64E-41859C155C70}"/>
                  </a:ext>
                </a:extLst>
              </p:cNvPr>
              <p:cNvSpPr>
                <a:spLocks/>
              </p:cNvSpPr>
              <p:nvPr/>
            </p:nvSpPr>
            <p:spPr bwMode="auto">
              <a:xfrm>
                <a:off x="2079578" y="968920"/>
                <a:ext cx="375845" cy="273342"/>
              </a:xfrm>
              <a:custGeom>
                <a:avLst/>
                <a:gdLst>
                  <a:gd name="T0" fmla="*/ 110 w 110"/>
                  <a:gd name="T1" fmla="*/ 80 h 80"/>
                  <a:gd name="T2" fmla="*/ 105 w 110"/>
                  <a:gd name="T3" fmla="*/ 80 h 80"/>
                  <a:gd name="T4" fmla="*/ 105 w 110"/>
                  <a:gd name="T5" fmla="*/ 5 h 80"/>
                  <a:gd name="T6" fmla="*/ 5 w 110"/>
                  <a:gd name="T7" fmla="*/ 5 h 80"/>
                  <a:gd name="T8" fmla="*/ 5 w 110"/>
                  <a:gd name="T9" fmla="*/ 80 h 80"/>
                  <a:gd name="T10" fmla="*/ 0 w 110"/>
                  <a:gd name="T11" fmla="*/ 80 h 80"/>
                  <a:gd name="T12" fmla="*/ 0 w 110"/>
                  <a:gd name="T13" fmla="*/ 0 h 80"/>
                  <a:gd name="T14" fmla="*/ 110 w 110"/>
                  <a:gd name="T15" fmla="*/ 0 h 80"/>
                  <a:gd name="T16" fmla="*/ 110 w 11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110" y="80"/>
                    </a:moveTo>
                    <a:lnTo>
                      <a:pt x="105" y="80"/>
                    </a:lnTo>
                    <a:lnTo>
                      <a:pt x="105" y="5"/>
                    </a:lnTo>
                    <a:lnTo>
                      <a:pt x="5" y="5"/>
                    </a:lnTo>
                    <a:lnTo>
                      <a:pt x="5" y="80"/>
                    </a:lnTo>
                    <a:lnTo>
                      <a:pt x="0" y="80"/>
                    </a:lnTo>
                    <a:lnTo>
                      <a:pt x="0" y="0"/>
                    </a:lnTo>
                    <a:lnTo>
                      <a:pt x="110" y="0"/>
                    </a:lnTo>
                    <a:lnTo>
                      <a:pt x="110" y="80"/>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pic>
        <p:nvPicPr>
          <p:cNvPr id="21" name="Picture 20">
            <a:extLst>
              <a:ext uri="{FF2B5EF4-FFF2-40B4-BE49-F238E27FC236}">
                <a16:creationId xmlns:a16="http://schemas.microsoft.com/office/drawing/2014/main" id="{9AF3AFA4-7F21-6641-8ADF-A9548729954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2851" y="352270"/>
            <a:ext cx="1987107" cy="413319"/>
          </a:xfrm>
          <a:prstGeom prst="rect">
            <a:avLst/>
          </a:prstGeom>
        </p:spPr>
      </p:pic>
      <p:sp>
        <p:nvSpPr>
          <p:cNvPr id="2" name="Title 1">
            <a:extLst>
              <a:ext uri="{FF2B5EF4-FFF2-40B4-BE49-F238E27FC236}">
                <a16:creationId xmlns:a16="http://schemas.microsoft.com/office/drawing/2014/main" id="{DA1AFFFB-A48A-3146-9434-979AA017C812}"/>
              </a:ext>
            </a:extLst>
          </p:cNvPr>
          <p:cNvSpPr>
            <a:spLocks noGrp="1"/>
          </p:cNvSpPr>
          <p:nvPr>
            <p:ph type="title"/>
          </p:nvPr>
        </p:nvSpPr>
        <p:spPr>
          <a:xfrm>
            <a:off x="2724540" y="2554939"/>
            <a:ext cx="6960637" cy="961660"/>
          </a:xfrm>
        </p:spPr>
        <p:txBody>
          <a:bodyPr>
            <a:normAutofit/>
          </a:bodyPr>
          <a:lstStyle/>
          <a:p>
            <a:r>
              <a:rPr lang="en-US" dirty="0">
                <a:solidFill>
                  <a:schemeClr val="bg1"/>
                </a:solidFill>
              </a:rPr>
              <a:t>oaqueries@cambridge.org</a:t>
            </a:r>
          </a:p>
        </p:txBody>
      </p:sp>
    </p:spTree>
    <p:extLst>
      <p:ext uri="{BB962C8B-B14F-4D97-AF65-F5344CB8AC3E}">
        <p14:creationId xmlns:p14="http://schemas.microsoft.com/office/powerpoint/2010/main" val="79681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817167-5BDA-A182-EBE9-9D4C11F9BD9B}"/>
              </a:ext>
            </a:extLst>
          </p:cNvPr>
          <p:cNvSpPr>
            <a:spLocks noGrp="1"/>
          </p:cNvSpPr>
          <p:nvPr>
            <p:ph type="sldNum" sz="quarter" idx="4"/>
          </p:nvPr>
        </p:nvSpPr>
        <p:spPr/>
        <p:txBody>
          <a:bodyPr/>
          <a:lstStyle/>
          <a:p>
            <a:fld id="{7AA87F2A-747F-4867-A457-B88EE47601C9}" type="slidenum">
              <a:rPr lang="en-GB" smtClean="0"/>
              <a:t>4</a:t>
            </a:fld>
            <a:endParaRPr lang="en-GB"/>
          </a:p>
        </p:txBody>
      </p:sp>
      <p:sp>
        <p:nvSpPr>
          <p:cNvPr id="8" name="TextBox 7">
            <a:extLst>
              <a:ext uri="{FF2B5EF4-FFF2-40B4-BE49-F238E27FC236}">
                <a16:creationId xmlns:a16="http://schemas.microsoft.com/office/drawing/2014/main" id="{8227CE22-8481-C580-11A5-6B0BB17F9716}"/>
              </a:ext>
            </a:extLst>
          </p:cNvPr>
          <p:cNvSpPr txBox="1"/>
          <p:nvPr/>
        </p:nvSpPr>
        <p:spPr>
          <a:xfrm>
            <a:off x="2267862" y="740285"/>
            <a:ext cx="7355715" cy="646331"/>
          </a:xfrm>
          <a:prstGeom prst="rect">
            <a:avLst/>
          </a:prstGeom>
          <a:noFill/>
        </p:spPr>
        <p:txBody>
          <a:bodyPr wrap="square" rtlCol="0">
            <a:spAutoFit/>
          </a:bodyPr>
          <a:lstStyle/>
          <a:p>
            <a:pPr algn="ctr"/>
            <a:r>
              <a:rPr lang="en-US" sz="3600" spc="-141" dirty="0">
                <a:solidFill>
                  <a:schemeClr val="tx2"/>
                </a:solidFill>
                <a:latin typeface="Frutiger LT Std 45 Light" panose="020B0402020204020204" pitchFamily="34" charset="0"/>
                <a:cs typeface="Poppins Light" panose="00000400000000000000" pitchFamily="2" charset="0"/>
              </a:rPr>
              <a:t>Submit manuscript</a:t>
            </a:r>
            <a:endParaRPr lang="en-US" sz="3600" spc="-141" dirty="0">
              <a:solidFill>
                <a:schemeClr val="tx2"/>
              </a:solidFill>
              <a:latin typeface="Frutiger LT Std 45 Light" panose="020B0402020204020204" pitchFamily="34" charset="0"/>
              <a:cs typeface="Poppins SemiBold" panose="00000700000000000000" pitchFamily="2" charset="0"/>
            </a:endParaRPr>
          </a:p>
        </p:txBody>
      </p:sp>
      <p:pic>
        <p:nvPicPr>
          <p:cNvPr id="9" name="Picture 8">
            <a:extLst>
              <a:ext uri="{FF2B5EF4-FFF2-40B4-BE49-F238E27FC236}">
                <a16:creationId xmlns:a16="http://schemas.microsoft.com/office/drawing/2014/main" id="{DFEAF822-68FB-E492-CFBB-54E4EDE66E50}"/>
              </a:ext>
            </a:extLst>
          </p:cNvPr>
          <p:cNvPicPr>
            <a:picLocks noChangeAspect="1"/>
          </p:cNvPicPr>
          <p:nvPr/>
        </p:nvPicPr>
        <p:blipFill>
          <a:blip r:embed="rId3"/>
          <a:stretch>
            <a:fillRect/>
          </a:stretch>
        </p:blipFill>
        <p:spPr>
          <a:xfrm>
            <a:off x="1419339" y="2107188"/>
            <a:ext cx="9353322" cy="1957367"/>
          </a:xfrm>
          <a:prstGeom prst="rect">
            <a:avLst/>
          </a:prstGeom>
        </p:spPr>
      </p:pic>
      <p:sp>
        <p:nvSpPr>
          <p:cNvPr id="10" name="TextBox 9">
            <a:extLst>
              <a:ext uri="{FF2B5EF4-FFF2-40B4-BE49-F238E27FC236}">
                <a16:creationId xmlns:a16="http://schemas.microsoft.com/office/drawing/2014/main" id="{645EB095-E5E3-8BC3-BF1D-0FBB0F088DE9}"/>
              </a:ext>
            </a:extLst>
          </p:cNvPr>
          <p:cNvSpPr txBox="1"/>
          <p:nvPr/>
        </p:nvSpPr>
        <p:spPr>
          <a:xfrm>
            <a:off x="2565857" y="4785127"/>
            <a:ext cx="6585070" cy="1115049"/>
          </a:xfrm>
          <a:prstGeom prst="rect">
            <a:avLst/>
          </a:prstGeom>
          <a:noFill/>
        </p:spPr>
        <p:txBody>
          <a:bodyPr wrap="square" rtlCol="0">
            <a:spAutoFit/>
          </a:bodyPr>
          <a:lstStyle/>
          <a:p>
            <a:pPr algn="ctr">
              <a:lnSpc>
                <a:spcPct val="113000"/>
              </a:lnSpc>
            </a:pPr>
            <a:r>
              <a:rPr lang="en-GB" sz="2000" dirty="0">
                <a:solidFill>
                  <a:schemeClr val="tx2"/>
                </a:solidFill>
                <a:latin typeface="Frutiger LT Std 45 Light" panose="020B0402020204020204" pitchFamily="34" charset="0"/>
                <a:ea typeface="Segoe UI" panose="020B0502040204020203" pitchFamily="34" charset="0"/>
                <a:cs typeface="Segoe UI" panose="020B0502040204020203" pitchFamily="34" charset="0"/>
              </a:rPr>
              <a:t>The submission system – aka Online Peer Review System – can be accessed from the journal’s homepage on Cambridge Core</a:t>
            </a:r>
            <a:r>
              <a:rPr lang="en-US" sz="2000" dirty="0">
                <a:solidFill>
                  <a:schemeClr val="tx2"/>
                </a:solidFill>
                <a:latin typeface="Frutiger LT Std 45 Light" panose="020B0402020204020204" pitchFamily="34" charset="0"/>
                <a:ea typeface="Segoe UI" panose="020B0502040204020203" pitchFamily="34" charset="0"/>
                <a:cs typeface="Segoe UI" panose="020B0502040204020203" pitchFamily="34" charset="0"/>
              </a:rPr>
              <a:t>. </a:t>
            </a:r>
          </a:p>
        </p:txBody>
      </p:sp>
      <p:sp>
        <p:nvSpPr>
          <p:cNvPr id="11" name="Rectangle 10">
            <a:extLst>
              <a:ext uri="{FF2B5EF4-FFF2-40B4-BE49-F238E27FC236}">
                <a16:creationId xmlns:a16="http://schemas.microsoft.com/office/drawing/2014/main" id="{4548E052-332A-02B2-270B-C62D3D71AB00}"/>
              </a:ext>
            </a:extLst>
          </p:cNvPr>
          <p:cNvSpPr/>
          <p:nvPr/>
        </p:nvSpPr>
        <p:spPr>
          <a:xfrm>
            <a:off x="4364032" y="3636133"/>
            <a:ext cx="1284270" cy="369869"/>
          </a:xfrm>
          <a:prstGeom prst="rect">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Arrow: Counter-clockwise curve with solid fill">
            <a:extLst>
              <a:ext uri="{FF2B5EF4-FFF2-40B4-BE49-F238E27FC236}">
                <a16:creationId xmlns:a16="http://schemas.microsoft.com/office/drawing/2014/main" id="{ACC13474-186B-4ED8-C969-765FAD61D5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5007" y="4038538"/>
            <a:ext cx="1113034" cy="746589"/>
          </a:xfrm>
          <a:prstGeom prst="rect">
            <a:avLst/>
          </a:prstGeom>
        </p:spPr>
      </p:pic>
    </p:spTree>
    <p:extLst>
      <p:ext uri="{BB962C8B-B14F-4D97-AF65-F5344CB8AC3E}">
        <p14:creationId xmlns:p14="http://schemas.microsoft.com/office/powerpoint/2010/main" val="43919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B5DED8-AF98-02DA-0DC5-0205F03F89E8}"/>
              </a:ext>
            </a:extLst>
          </p:cNvPr>
          <p:cNvSpPr>
            <a:spLocks noGrp="1"/>
          </p:cNvSpPr>
          <p:nvPr>
            <p:ph type="sldNum" sz="quarter" idx="4"/>
          </p:nvPr>
        </p:nvSpPr>
        <p:spPr/>
        <p:txBody>
          <a:bodyPr/>
          <a:lstStyle/>
          <a:p>
            <a:fld id="{7AA87F2A-747F-4867-A457-B88EE47601C9}" type="slidenum">
              <a:rPr lang="en-GB" smtClean="0"/>
              <a:t>5</a:t>
            </a:fld>
            <a:endParaRPr lang="en-GB"/>
          </a:p>
        </p:txBody>
      </p:sp>
      <p:sp>
        <p:nvSpPr>
          <p:cNvPr id="6" name="Text Placeholder 2">
            <a:extLst>
              <a:ext uri="{FF2B5EF4-FFF2-40B4-BE49-F238E27FC236}">
                <a16:creationId xmlns:a16="http://schemas.microsoft.com/office/drawing/2014/main" id="{ADB41618-24DF-06D9-563D-EDFE3E0BE863}"/>
              </a:ext>
            </a:extLst>
          </p:cNvPr>
          <p:cNvSpPr txBox="1">
            <a:spLocks/>
          </p:cNvSpPr>
          <p:nvPr/>
        </p:nvSpPr>
        <p:spPr>
          <a:xfrm>
            <a:off x="665304" y="1215837"/>
            <a:ext cx="3565052" cy="514882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rPr>
              <a:t>To submit:</a:t>
            </a:r>
          </a:p>
          <a:p>
            <a:pPr marL="0" indent="0">
              <a:buNone/>
            </a:pPr>
            <a:endParaRPr lang="en-GB" sz="2400" b="1" dirty="0">
              <a:solidFill>
                <a:schemeClr val="bg1"/>
              </a:solidFill>
            </a:endParaRPr>
          </a:p>
          <a:p>
            <a:r>
              <a:rPr lang="en-GB" sz="2400" dirty="0">
                <a:solidFill>
                  <a:schemeClr val="bg1"/>
                </a:solidFill>
              </a:rPr>
              <a:t>Log in, using either a username and password or ORCID.</a:t>
            </a:r>
          </a:p>
          <a:p>
            <a:endParaRPr lang="en-GB" sz="2400" dirty="0">
              <a:solidFill>
                <a:schemeClr val="bg1"/>
              </a:solidFill>
            </a:endParaRPr>
          </a:p>
          <a:p>
            <a:r>
              <a:rPr lang="en-GB" sz="2400" dirty="0">
                <a:solidFill>
                  <a:schemeClr val="bg1"/>
                </a:solidFill>
              </a:rPr>
              <a:t>During this process, identify the </a:t>
            </a:r>
            <a:r>
              <a:rPr lang="en-GB" sz="2400" b="1" dirty="0">
                <a:solidFill>
                  <a:schemeClr val="bg1"/>
                </a:solidFill>
                <a:hlinkClick r:id="rId3">
                  <a:extLst>
                    <a:ext uri="{A12FA001-AC4F-418D-AE19-62706E023703}">
                      <ahyp:hlinkClr xmlns:ahyp="http://schemas.microsoft.com/office/drawing/2018/hyperlinkcolor" val="tx"/>
                    </a:ext>
                  </a:extLst>
                </a:hlinkClick>
              </a:rPr>
              <a:t>corresponding author</a:t>
            </a:r>
            <a:r>
              <a:rPr lang="en-GB" sz="2400" b="1" dirty="0">
                <a:solidFill>
                  <a:schemeClr val="bg1"/>
                </a:solidFill>
              </a:rPr>
              <a:t> </a:t>
            </a:r>
            <a:r>
              <a:rPr lang="en-GB" sz="2400" dirty="0">
                <a:solidFill>
                  <a:schemeClr val="bg1"/>
                </a:solidFill>
              </a:rPr>
              <a:t>whose affiliation is used to determine eligibility.</a:t>
            </a:r>
            <a:endParaRPr lang="en-GB" sz="2400" b="1" dirty="0">
              <a:solidFill>
                <a:schemeClr val="bg1"/>
              </a:solidFill>
            </a:endParaRPr>
          </a:p>
        </p:txBody>
      </p:sp>
      <p:pic>
        <p:nvPicPr>
          <p:cNvPr id="7" name="Picture 6">
            <a:extLst>
              <a:ext uri="{FF2B5EF4-FFF2-40B4-BE49-F238E27FC236}">
                <a16:creationId xmlns:a16="http://schemas.microsoft.com/office/drawing/2014/main" id="{5EF5DCCF-0C42-E0AB-C526-03EF4A6A487E}"/>
              </a:ext>
            </a:extLst>
          </p:cNvPr>
          <p:cNvPicPr>
            <a:picLocks noChangeAspect="1"/>
          </p:cNvPicPr>
          <p:nvPr/>
        </p:nvPicPr>
        <p:blipFill rotWithShape="1">
          <a:blip r:embed="rId4"/>
          <a:srcRect t="522"/>
          <a:stretch/>
        </p:blipFill>
        <p:spPr>
          <a:xfrm>
            <a:off x="4462705" y="1461552"/>
            <a:ext cx="7063991" cy="4377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383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Pentagon 22">
            <a:extLst>
              <a:ext uri="{FF2B5EF4-FFF2-40B4-BE49-F238E27FC236}">
                <a16:creationId xmlns:a16="http://schemas.microsoft.com/office/drawing/2014/main" id="{0F0252AA-A0B0-06DA-E821-8B9A2C6F34D8}"/>
              </a:ext>
            </a:extLst>
          </p:cNvPr>
          <p:cNvSpPr/>
          <p:nvPr/>
        </p:nvSpPr>
        <p:spPr>
          <a:xfrm>
            <a:off x="7671906" y="1362733"/>
            <a:ext cx="1263514" cy="729111"/>
          </a:xfrm>
          <a:prstGeom prst="homePlate">
            <a:avLst/>
          </a:prstGeom>
          <a:gradFill>
            <a:gsLst>
              <a:gs pos="0">
                <a:srgbClr val="BDF1EC"/>
              </a:gs>
              <a:gs pos="82000">
                <a:srgbClr val="1D877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2"/>
              </a:solidFill>
            </a:endParaRPr>
          </a:p>
        </p:txBody>
      </p:sp>
      <p:pic>
        <p:nvPicPr>
          <p:cNvPr id="22" name="Picture Placeholder 5">
            <a:extLst>
              <a:ext uri="{FF2B5EF4-FFF2-40B4-BE49-F238E27FC236}">
                <a16:creationId xmlns:a16="http://schemas.microsoft.com/office/drawing/2014/main" id="{B8BFD2DB-3E12-282C-2F15-56A067E0FA01}"/>
              </a:ext>
            </a:extLst>
          </p:cNvPr>
          <p:cNvPicPr>
            <a:picLocks noChangeAspect="1"/>
          </p:cNvPicPr>
          <p:nvPr/>
        </p:nvPicPr>
        <p:blipFill rotWithShape="1">
          <a:blip r:embed="rId3">
            <a:extLst>
              <a:ext uri="{28A0092B-C50C-407E-A947-70E740481C1C}">
                <a14:useLocalDpi xmlns:a14="http://schemas.microsoft.com/office/drawing/2010/main" val="0"/>
              </a:ext>
            </a:extLst>
          </a:blip>
          <a:srcRect t="40032" b="25854"/>
          <a:stretch/>
        </p:blipFill>
        <p:spPr>
          <a:xfrm>
            <a:off x="0" y="4130931"/>
            <a:ext cx="12192000" cy="2769666"/>
          </a:xfrm>
          <a:custGeom>
            <a:avLst/>
            <a:gdLst>
              <a:gd name="connsiteX0" fmla="*/ 0 w 12192000"/>
              <a:gd name="connsiteY0" fmla="*/ 0 h 2772196"/>
              <a:gd name="connsiteX1" fmla="*/ 12192000 w 12192000"/>
              <a:gd name="connsiteY1" fmla="*/ 0 h 2772196"/>
              <a:gd name="connsiteX2" fmla="*/ 12192000 w 12192000"/>
              <a:gd name="connsiteY2" fmla="*/ 2772196 h 2772196"/>
              <a:gd name="connsiteX3" fmla="*/ 0 w 12192000"/>
              <a:gd name="connsiteY3" fmla="*/ 2772196 h 2772196"/>
            </a:gdLst>
            <a:ahLst/>
            <a:cxnLst>
              <a:cxn ang="0">
                <a:pos x="connsiteX0" y="connsiteY0"/>
              </a:cxn>
              <a:cxn ang="0">
                <a:pos x="connsiteX1" y="connsiteY1"/>
              </a:cxn>
              <a:cxn ang="0">
                <a:pos x="connsiteX2" y="connsiteY2"/>
              </a:cxn>
              <a:cxn ang="0">
                <a:pos x="connsiteX3" y="connsiteY3"/>
              </a:cxn>
            </a:cxnLst>
            <a:rect l="l" t="t" r="r" b="b"/>
            <a:pathLst>
              <a:path w="12192000" h="2772196">
                <a:moveTo>
                  <a:pt x="0" y="0"/>
                </a:moveTo>
                <a:lnTo>
                  <a:pt x="12192000" y="0"/>
                </a:lnTo>
                <a:lnTo>
                  <a:pt x="12192000" y="2772196"/>
                </a:lnTo>
                <a:lnTo>
                  <a:pt x="0" y="2772196"/>
                </a:lnTo>
                <a:close/>
              </a:path>
            </a:pathLst>
          </a:custGeom>
        </p:spPr>
      </p:pic>
      <p:sp>
        <p:nvSpPr>
          <p:cNvPr id="21" name="Speech Bubble: Rectangle 20">
            <a:extLst>
              <a:ext uri="{FF2B5EF4-FFF2-40B4-BE49-F238E27FC236}">
                <a16:creationId xmlns:a16="http://schemas.microsoft.com/office/drawing/2014/main" id="{E876CC2C-604C-54F4-778B-8C30D1FAC654}"/>
              </a:ext>
            </a:extLst>
          </p:cNvPr>
          <p:cNvSpPr/>
          <p:nvPr/>
        </p:nvSpPr>
        <p:spPr>
          <a:xfrm>
            <a:off x="998354" y="1388498"/>
            <a:ext cx="2216781" cy="2819370"/>
          </a:xfrm>
          <a:prstGeom prst="wedgeRectCallout">
            <a:avLst>
              <a:gd name="adj1" fmla="val -32598"/>
              <a:gd name="adj2" fmla="val 65347"/>
            </a:avLst>
          </a:prstGeom>
          <a:solidFill>
            <a:srgbClr val="2CC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350">
              <a:solidFill>
                <a:schemeClr val="tx2"/>
              </a:solidFill>
            </a:endParaRPr>
          </a:p>
        </p:txBody>
      </p:sp>
      <p:sp>
        <p:nvSpPr>
          <p:cNvPr id="3" name="TextBox 2">
            <a:extLst>
              <a:ext uri="{FF2B5EF4-FFF2-40B4-BE49-F238E27FC236}">
                <a16:creationId xmlns:a16="http://schemas.microsoft.com/office/drawing/2014/main" id="{C5A5DAB1-18E5-6CD7-8F6F-52A920E6E8DD}"/>
              </a:ext>
            </a:extLst>
          </p:cNvPr>
          <p:cNvSpPr txBox="1"/>
          <p:nvPr/>
        </p:nvSpPr>
        <p:spPr>
          <a:xfrm>
            <a:off x="1209306" y="1701070"/>
            <a:ext cx="2230366" cy="436273"/>
          </a:xfrm>
          <a:prstGeom prst="rect">
            <a:avLst/>
          </a:prstGeom>
          <a:noFill/>
        </p:spPr>
        <p:txBody>
          <a:bodyPr wrap="square" rtlCol="0">
            <a:spAutoFit/>
          </a:bodyPr>
          <a:lstStyle/>
          <a:p>
            <a:pPr>
              <a:lnSpc>
                <a:spcPct val="70000"/>
              </a:lnSpc>
            </a:pPr>
            <a:r>
              <a:rPr lang="en-US" sz="3000" spc="-141" dirty="0">
                <a:solidFill>
                  <a:schemeClr val="bg1"/>
                </a:solidFill>
                <a:latin typeface="Frutiger LT Std 45 Light" panose="020B0402020204020204" pitchFamily="34" charset="0"/>
                <a:cs typeface="Poppins Light" panose="00000400000000000000" pitchFamily="2" charset="0"/>
              </a:rPr>
              <a:t>Peer review</a:t>
            </a:r>
            <a:endParaRPr lang="en-US" sz="3000" spc="-141" dirty="0">
              <a:solidFill>
                <a:schemeClr val="bg1"/>
              </a:solidFill>
              <a:latin typeface="Frutiger LT Std 45 Light" panose="020B0402020204020204" pitchFamily="34" charset="0"/>
              <a:cs typeface="Poppins SemiBold" panose="00000700000000000000" pitchFamily="2" charset="0"/>
            </a:endParaRPr>
          </a:p>
        </p:txBody>
      </p:sp>
      <p:sp>
        <p:nvSpPr>
          <p:cNvPr id="4" name="Rectangle 3">
            <a:extLst>
              <a:ext uri="{FF2B5EF4-FFF2-40B4-BE49-F238E27FC236}">
                <a16:creationId xmlns:a16="http://schemas.microsoft.com/office/drawing/2014/main" id="{CB1AAB3B-ECF1-DFAE-5127-6F1FDD563077}"/>
              </a:ext>
            </a:extLst>
          </p:cNvPr>
          <p:cNvSpPr/>
          <p:nvPr/>
        </p:nvSpPr>
        <p:spPr>
          <a:xfrm>
            <a:off x="1255120" y="2359110"/>
            <a:ext cx="1758965" cy="1108188"/>
          </a:xfrm>
          <a:prstGeom prst="rect">
            <a:avLst/>
          </a:prstGeom>
        </p:spPr>
        <p:txBody>
          <a:bodyPr wrap="square">
            <a:spAutoFit/>
          </a:bodyPr>
          <a:lstStyle/>
          <a:p>
            <a:pPr>
              <a:lnSpc>
                <a:spcPct val="120000"/>
              </a:lnSpc>
            </a:pPr>
            <a:r>
              <a:rPr lang="en-US" sz="1400" dirty="0">
                <a:solidFill>
                  <a:schemeClr val="bg1"/>
                </a:solidFill>
                <a:latin typeface="Frutiger LT Std 45 Light" panose="020B0402020204020204" pitchFamily="34" charset="0"/>
                <a:cs typeface="Segoe UI Light" panose="020B0502040204020203" pitchFamily="34" charset="0"/>
              </a:rPr>
              <a:t>Manuscript then proceeds through editorial and peer review</a:t>
            </a:r>
          </a:p>
        </p:txBody>
      </p:sp>
      <p:sp>
        <p:nvSpPr>
          <p:cNvPr id="5" name="Rectangle 4">
            <a:extLst>
              <a:ext uri="{FF2B5EF4-FFF2-40B4-BE49-F238E27FC236}">
                <a16:creationId xmlns:a16="http://schemas.microsoft.com/office/drawing/2014/main" id="{3E0B0654-CBAF-7B6B-36DA-5D81981779A3}"/>
              </a:ext>
            </a:extLst>
          </p:cNvPr>
          <p:cNvSpPr/>
          <p:nvPr/>
        </p:nvSpPr>
        <p:spPr>
          <a:xfrm>
            <a:off x="7245015" y="2263237"/>
            <a:ext cx="2977024" cy="1548822"/>
          </a:xfrm>
          <a:prstGeom prst="rect">
            <a:avLst/>
          </a:prstGeom>
        </p:spPr>
        <p:txBody>
          <a:bodyPr wrap="square">
            <a:spAutoFit/>
          </a:bodyPr>
          <a:lstStyle/>
          <a:p>
            <a:pPr>
              <a:lnSpc>
                <a:spcPct val="120000"/>
              </a:lnSpc>
            </a:pPr>
            <a:r>
              <a:rPr lang="en-US" sz="1600" dirty="0">
                <a:solidFill>
                  <a:schemeClr val="tx2"/>
                </a:solidFill>
                <a:latin typeface="Frutiger LT Std 45 Light" panose="020B0402020204020204" pitchFamily="34" charset="0"/>
                <a:cs typeface="Segoe UI Light" panose="020B0502040204020203" pitchFamily="34" charset="0"/>
              </a:rPr>
              <a:t>Possible outcomes:</a:t>
            </a:r>
          </a:p>
          <a:p>
            <a:pPr marL="214313" indent="-214313">
              <a:lnSpc>
                <a:spcPct val="120000"/>
              </a:lnSpc>
              <a:buFont typeface="Arial" panose="020B0604020202020204" pitchFamily="34" charset="0"/>
              <a:buChar char="•"/>
            </a:pPr>
            <a:r>
              <a:rPr lang="en-US" sz="1600" dirty="0">
                <a:solidFill>
                  <a:schemeClr val="tx2"/>
                </a:solidFill>
                <a:latin typeface="Frutiger LT Std 45 Light" panose="020B0402020204020204" pitchFamily="34" charset="0"/>
                <a:cs typeface="Segoe UI Light" panose="020B0502040204020203" pitchFamily="34" charset="0"/>
              </a:rPr>
              <a:t>Accepted without any change</a:t>
            </a:r>
          </a:p>
          <a:p>
            <a:pPr marL="214313" indent="-214313">
              <a:lnSpc>
                <a:spcPct val="120000"/>
              </a:lnSpc>
              <a:buFont typeface="Arial" panose="020B0604020202020204" pitchFamily="34" charset="0"/>
              <a:buChar char="•"/>
            </a:pPr>
            <a:r>
              <a:rPr lang="en-US" sz="1600" dirty="0">
                <a:solidFill>
                  <a:schemeClr val="tx2"/>
                </a:solidFill>
                <a:latin typeface="Frutiger LT Std 45 Light" panose="020B0402020204020204" pitchFamily="34" charset="0"/>
                <a:cs typeface="Segoe UI Light" panose="020B0502040204020203" pitchFamily="34" charset="0"/>
              </a:rPr>
              <a:t>Revise and resubmit</a:t>
            </a:r>
          </a:p>
          <a:p>
            <a:pPr marL="214313" indent="-214313">
              <a:lnSpc>
                <a:spcPct val="120000"/>
              </a:lnSpc>
              <a:buFont typeface="Arial" panose="020B0604020202020204" pitchFamily="34" charset="0"/>
              <a:buChar char="•"/>
            </a:pPr>
            <a:r>
              <a:rPr lang="en-US" sz="1600" dirty="0">
                <a:solidFill>
                  <a:schemeClr val="tx2"/>
                </a:solidFill>
                <a:latin typeface="Frutiger LT Std 45 Light" panose="020B0402020204020204" pitchFamily="34" charset="0"/>
                <a:cs typeface="Segoe UI Light" panose="020B0502040204020203" pitchFamily="34" charset="0"/>
              </a:rPr>
              <a:t>Paper rejected</a:t>
            </a:r>
          </a:p>
        </p:txBody>
      </p:sp>
      <p:sp>
        <p:nvSpPr>
          <p:cNvPr id="6" name="Arrow: Pentagon 5">
            <a:extLst>
              <a:ext uri="{FF2B5EF4-FFF2-40B4-BE49-F238E27FC236}">
                <a16:creationId xmlns:a16="http://schemas.microsoft.com/office/drawing/2014/main" id="{5AF77172-2968-47B4-3B71-2897420429D4}"/>
              </a:ext>
            </a:extLst>
          </p:cNvPr>
          <p:cNvSpPr/>
          <p:nvPr/>
        </p:nvSpPr>
        <p:spPr>
          <a:xfrm>
            <a:off x="4572000" y="1362733"/>
            <a:ext cx="1263514" cy="729111"/>
          </a:xfrm>
          <a:prstGeom prst="homePlate">
            <a:avLst/>
          </a:prstGeom>
          <a:gradFill>
            <a:gsLst>
              <a:gs pos="0">
                <a:srgbClr val="BDF1EC"/>
              </a:gs>
              <a:gs pos="82000">
                <a:srgbClr val="1D877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2"/>
              </a:solidFill>
            </a:endParaRPr>
          </a:p>
        </p:txBody>
      </p:sp>
      <p:grpSp>
        <p:nvGrpSpPr>
          <p:cNvPr id="8" name="Group 7">
            <a:extLst>
              <a:ext uri="{FF2B5EF4-FFF2-40B4-BE49-F238E27FC236}">
                <a16:creationId xmlns:a16="http://schemas.microsoft.com/office/drawing/2014/main" id="{5DCD3347-1AA7-CA0E-C86D-4B0D2634EFB7}"/>
              </a:ext>
            </a:extLst>
          </p:cNvPr>
          <p:cNvGrpSpPr/>
          <p:nvPr/>
        </p:nvGrpSpPr>
        <p:grpSpPr>
          <a:xfrm>
            <a:off x="4704069" y="1476294"/>
            <a:ext cx="361090" cy="449551"/>
            <a:chOff x="16615634" y="4710372"/>
            <a:chExt cx="375845" cy="546684"/>
          </a:xfrm>
          <a:solidFill>
            <a:schemeClr val="bg1"/>
          </a:solidFill>
        </p:grpSpPr>
        <p:sp>
          <p:nvSpPr>
            <p:cNvPr id="9" name="Freeform 367">
              <a:extLst>
                <a:ext uri="{FF2B5EF4-FFF2-40B4-BE49-F238E27FC236}">
                  <a16:creationId xmlns:a16="http://schemas.microsoft.com/office/drawing/2014/main" id="{44157971-3C0C-723C-5268-99991320B2F6}"/>
                </a:ext>
              </a:extLst>
            </p:cNvPr>
            <p:cNvSpPr>
              <a:spLocks noEditPoints="1"/>
            </p:cNvSpPr>
            <p:nvPr/>
          </p:nvSpPr>
          <p:spPr bwMode="auto">
            <a:xfrm>
              <a:off x="16615634" y="4710372"/>
              <a:ext cx="375845" cy="392929"/>
            </a:xfrm>
            <a:custGeom>
              <a:avLst/>
              <a:gdLst>
                <a:gd name="T0" fmla="*/ 136 w 176"/>
                <a:gd name="T1" fmla="*/ 184 h 184"/>
                <a:gd name="T2" fmla="*/ 40 w 176"/>
                <a:gd name="T3" fmla="*/ 184 h 184"/>
                <a:gd name="T4" fmla="*/ 40 w 176"/>
                <a:gd name="T5" fmla="*/ 162 h 184"/>
                <a:gd name="T6" fmla="*/ 0 w 176"/>
                <a:gd name="T7" fmla="*/ 88 h 184"/>
                <a:gd name="T8" fmla="*/ 88 w 176"/>
                <a:gd name="T9" fmla="*/ 0 h 184"/>
                <a:gd name="T10" fmla="*/ 176 w 176"/>
                <a:gd name="T11" fmla="*/ 88 h 184"/>
                <a:gd name="T12" fmla="*/ 136 w 176"/>
                <a:gd name="T13" fmla="*/ 161 h 184"/>
                <a:gd name="T14" fmla="*/ 136 w 176"/>
                <a:gd name="T15" fmla="*/ 184 h 184"/>
                <a:gd name="T16" fmla="*/ 48 w 176"/>
                <a:gd name="T17" fmla="*/ 176 h 184"/>
                <a:gd name="T18" fmla="*/ 128 w 176"/>
                <a:gd name="T19" fmla="*/ 176 h 184"/>
                <a:gd name="T20" fmla="*/ 128 w 176"/>
                <a:gd name="T21" fmla="*/ 157 h 184"/>
                <a:gd name="T22" fmla="*/ 130 w 176"/>
                <a:gd name="T23" fmla="*/ 156 h 184"/>
                <a:gd name="T24" fmla="*/ 168 w 176"/>
                <a:gd name="T25" fmla="*/ 88 h 184"/>
                <a:gd name="T26" fmla="*/ 88 w 176"/>
                <a:gd name="T27" fmla="*/ 8 h 184"/>
                <a:gd name="T28" fmla="*/ 8 w 176"/>
                <a:gd name="T29" fmla="*/ 88 h 184"/>
                <a:gd name="T30" fmla="*/ 46 w 176"/>
                <a:gd name="T31" fmla="*/ 156 h 184"/>
                <a:gd name="T32" fmla="*/ 48 w 176"/>
                <a:gd name="T33" fmla="*/ 157 h 184"/>
                <a:gd name="T34" fmla="*/ 48 w 176"/>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84">
                  <a:moveTo>
                    <a:pt x="136" y="184"/>
                  </a:moveTo>
                  <a:cubicBezTo>
                    <a:pt x="40" y="184"/>
                    <a:pt x="40" y="184"/>
                    <a:pt x="40" y="184"/>
                  </a:cubicBezTo>
                  <a:cubicBezTo>
                    <a:pt x="40" y="162"/>
                    <a:pt x="40" y="162"/>
                    <a:pt x="40" y="162"/>
                  </a:cubicBezTo>
                  <a:cubicBezTo>
                    <a:pt x="15" y="146"/>
                    <a:pt x="0" y="117"/>
                    <a:pt x="0" y="88"/>
                  </a:cubicBezTo>
                  <a:cubicBezTo>
                    <a:pt x="0" y="39"/>
                    <a:pt x="39" y="0"/>
                    <a:pt x="88" y="0"/>
                  </a:cubicBezTo>
                  <a:cubicBezTo>
                    <a:pt x="137" y="0"/>
                    <a:pt x="176" y="39"/>
                    <a:pt x="176" y="88"/>
                  </a:cubicBezTo>
                  <a:cubicBezTo>
                    <a:pt x="176" y="118"/>
                    <a:pt x="161" y="145"/>
                    <a:pt x="136" y="161"/>
                  </a:cubicBezTo>
                  <a:lnTo>
                    <a:pt x="136" y="184"/>
                  </a:lnTo>
                  <a:close/>
                  <a:moveTo>
                    <a:pt x="48" y="176"/>
                  </a:moveTo>
                  <a:cubicBezTo>
                    <a:pt x="128" y="176"/>
                    <a:pt x="128" y="176"/>
                    <a:pt x="128" y="176"/>
                  </a:cubicBezTo>
                  <a:cubicBezTo>
                    <a:pt x="128" y="157"/>
                    <a:pt x="128" y="157"/>
                    <a:pt x="128" y="157"/>
                  </a:cubicBezTo>
                  <a:cubicBezTo>
                    <a:pt x="130" y="156"/>
                    <a:pt x="130" y="156"/>
                    <a:pt x="130" y="156"/>
                  </a:cubicBezTo>
                  <a:cubicBezTo>
                    <a:pt x="154" y="141"/>
                    <a:pt x="168" y="116"/>
                    <a:pt x="168" y="88"/>
                  </a:cubicBezTo>
                  <a:cubicBezTo>
                    <a:pt x="168" y="44"/>
                    <a:pt x="132" y="8"/>
                    <a:pt x="88" y="8"/>
                  </a:cubicBezTo>
                  <a:cubicBezTo>
                    <a:pt x="44" y="8"/>
                    <a:pt x="8" y="44"/>
                    <a:pt x="8" y="88"/>
                  </a:cubicBezTo>
                  <a:cubicBezTo>
                    <a:pt x="8" y="115"/>
                    <a:pt x="23" y="142"/>
                    <a:pt x="46" y="156"/>
                  </a:cubicBezTo>
                  <a:cubicBezTo>
                    <a:pt x="48" y="157"/>
                    <a:pt x="48" y="157"/>
                    <a:pt x="48" y="157"/>
                  </a:cubicBezTo>
                  <a:lnTo>
                    <a:pt x="48"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sp>
          <p:nvSpPr>
            <p:cNvPr id="10" name="Freeform 368">
              <a:extLst>
                <a:ext uri="{FF2B5EF4-FFF2-40B4-BE49-F238E27FC236}">
                  <a16:creationId xmlns:a16="http://schemas.microsoft.com/office/drawing/2014/main" id="{6312654E-CBF7-AC33-CCBC-DFFDC5B18287}"/>
                </a:ext>
              </a:extLst>
            </p:cNvPr>
            <p:cNvSpPr>
              <a:spLocks/>
            </p:cNvSpPr>
            <p:nvPr/>
          </p:nvSpPr>
          <p:spPr bwMode="auto">
            <a:xfrm>
              <a:off x="16735221" y="4922212"/>
              <a:ext cx="44418" cy="170839"/>
            </a:xfrm>
            <a:custGeom>
              <a:avLst/>
              <a:gdLst>
                <a:gd name="T0" fmla="*/ 8 w 13"/>
                <a:gd name="T1" fmla="*/ 50 h 50"/>
                <a:gd name="T2" fmla="*/ 0 w 13"/>
                <a:gd name="T3" fmla="*/ 0 h 50"/>
                <a:gd name="T4" fmla="*/ 5 w 13"/>
                <a:gd name="T5" fmla="*/ 0 h 50"/>
                <a:gd name="T6" fmla="*/ 13 w 13"/>
                <a:gd name="T7" fmla="*/ 50 h 50"/>
                <a:gd name="T8" fmla="*/ 8 w 13"/>
                <a:gd name="T9" fmla="*/ 50 h 50"/>
              </a:gdLst>
              <a:ahLst/>
              <a:cxnLst>
                <a:cxn ang="0">
                  <a:pos x="T0" y="T1"/>
                </a:cxn>
                <a:cxn ang="0">
                  <a:pos x="T2" y="T3"/>
                </a:cxn>
                <a:cxn ang="0">
                  <a:pos x="T4" y="T5"/>
                </a:cxn>
                <a:cxn ang="0">
                  <a:pos x="T6" y="T7"/>
                </a:cxn>
                <a:cxn ang="0">
                  <a:pos x="T8" y="T9"/>
                </a:cxn>
              </a:cxnLst>
              <a:rect l="0" t="0" r="r" b="b"/>
              <a:pathLst>
                <a:path w="13" h="50">
                  <a:moveTo>
                    <a:pt x="8" y="50"/>
                  </a:moveTo>
                  <a:lnTo>
                    <a:pt x="0" y="0"/>
                  </a:lnTo>
                  <a:lnTo>
                    <a:pt x="5" y="0"/>
                  </a:lnTo>
                  <a:lnTo>
                    <a:pt x="13" y="50"/>
                  </a:lnTo>
                  <a:lnTo>
                    <a:pt x="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sp>
          <p:nvSpPr>
            <p:cNvPr id="11" name="Freeform 369">
              <a:extLst>
                <a:ext uri="{FF2B5EF4-FFF2-40B4-BE49-F238E27FC236}">
                  <a16:creationId xmlns:a16="http://schemas.microsoft.com/office/drawing/2014/main" id="{E2E19994-8C17-A116-BBE9-BCD67D4AF590}"/>
                </a:ext>
              </a:extLst>
            </p:cNvPr>
            <p:cNvSpPr>
              <a:spLocks/>
            </p:cNvSpPr>
            <p:nvPr/>
          </p:nvSpPr>
          <p:spPr bwMode="auto">
            <a:xfrm>
              <a:off x="16830891" y="4922212"/>
              <a:ext cx="41001" cy="170839"/>
            </a:xfrm>
            <a:custGeom>
              <a:avLst/>
              <a:gdLst>
                <a:gd name="T0" fmla="*/ 5 w 12"/>
                <a:gd name="T1" fmla="*/ 50 h 50"/>
                <a:gd name="T2" fmla="*/ 0 w 12"/>
                <a:gd name="T3" fmla="*/ 50 h 50"/>
                <a:gd name="T4" fmla="*/ 7 w 12"/>
                <a:gd name="T5" fmla="*/ 0 h 50"/>
                <a:gd name="T6" fmla="*/ 12 w 12"/>
                <a:gd name="T7" fmla="*/ 0 h 50"/>
                <a:gd name="T8" fmla="*/ 5 w 12"/>
                <a:gd name="T9" fmla="*/ 50 h 50"/>
              </a:gdLst>
              <a:ahLst/>
              <a:cxnLst>
                <a:cxn ang="0">
                  <a:pos x="T0" y="T1"/>
                </a:cxn>
                <a:cxn ang="0">
                  <a:pos x="T2" y="T3"/>
                </a:cxn>
                <a:cxn ang="0">
                  <a:pos x="T4" y="T5"/>
                </a:cxn>
                <a:cxn ang="0">
                  <a:pos x="T6" y="T7"/>
                </a:cxn>
                <a:cxn ang="0">
                  <a:pos x="T8" y="T9"/>
                </a:cxn>
              </a:cxnLst>
              <a:rect l="0" t="0" r="r" b="b"/>
              <a:pathLst>
                <a:path w="12" h="50">
                  <a:moveTo>
                    <a:pt x="5" y="50"/>
                  </a:moveTo>
                  <a:lnTo>
                    <a:pt x="0" y="50"/>
                  </a:lnTo>
                  <a:lnTo>
                    <a:pt x="7" y="0"/>
                  </a:lnTo>
                  <a:lnTo>
                    <a:pt x="12" y="0"/>
                  </a:lnTo>
                  <a:lnTo>
                    <a:pt x="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sp>
          <p:nvSpPr>
            <p:cNvPr id="12" name="Freeform 370">
              <a:extLst>
                <a:ext uri="{FF2B5EF4-FFF2-40B4-BE49-F238E27FC236}">
                  <a16:creationId xmlns:a16="http://schemas.microsoft.com/office/drawing/2014/main" id="{68A21289-EAA0-E245-37A1-74B086B3023F}"/>
                </a:ext>
              </a:extLst>
            </p:cNvPr>
            <p:cNvSpPr>
              <a:spLocks/>
            </p:cNvSpPr>
            <p:nvPr/>
          </p:nvSpPr>
          <p:spPr bwMode="auto">
            <a:xfrm>
              <a:off x="16742054" y="4918796"/>
              <a:ext cx="126421" cy="47835"/>
            </a:xfrm>
            <a:custGeom>
              <a:avLst/>
              <a:gdLst>
                <a:gd name="T0" fmla="*/ 26 w 37"/>
                <a:gd name="T1" fmla="*/ 14 h 14"/>
                <a:gd name="T2" fmla="*/ 18 w 37"/>
                <a:gd name="T3" fmla="*/ 7 h 14"/>
                <a:gd name="T4" fmla="*/ 11 w 37"/>
                <a:gd name="T5" fmla="*/ 14 h 14"/>
                <a:gd name="T6" fmla="*/ 0 w 37"/>
                <a:gd name="T7" fmla="*/ 6 h 14"/>
                <a:gd name="T8" fmla="*/ 2 w 37"/>
                <a:gd name="T9" fmla="*/ 1 h 14"/>
                <a:gd name="T10" fmla="*/ 11 w 37"/>
                <a:gd name="T11" fmla="*/ 7 h 14"/>
                <a:gd name="T12" fmla="*/ 18 w 37"/>
                <a:gd name="T13" fmla="*/ 0 h 14"/>
                <a:gd name="T14" fmla="*/ 26 w 37"/>
                <a:gd name="T15" fmla="*/ 7 h 14"/>
                <a:gd name="T16" fmla="*/ 35 w 37"/>
                <a:gd name="T17" fmla="*/ 1 h 14"/>
                <a:gd name="T18" fmla="*/ 37 w 37"/>
                <a:gd name="T19" fmla="*/ 6 h 14"/>
                <a:gd name="T20" fmla="*/ 26 w 3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26" y="14"/>
                  </a:moveTo>
                  <a:lnTo>
                    <a:pt x="18" y="7"/>
                  </a:lnTo>
                  <a:lnTo>
                    <a:pt x="11" y="14"/>
                  </a:lnTo>
                  <a:lnTo>
                    <a:pt x="0" y="6"/>
                  </a:lnTo>
                  <a:lnTo>
                    <a:pt x="2" y="1"/>
                  </a:lnTo>
                  <a:lnTo>
                    <a:pt x="11" y="7"/>
                  </a:lnTo>
                  <a:lnTo>
                    <a:pt x="18" y="0"/>
                  </a:lnTo>
                  <a:lnTo>
                    <a:pt x="26" y="7"/>
                  </a:lnTo>
                  <a:lnTo>
                    <a:pt x="35" y="1"/>
                  </a:lnTo>
                  <a:lnTo>
                    <a:pt x="37" y="6"/>
                  </a:lnTo>
                  <a:lnTo>
                    <a:pt x="2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sp>
          <p:nvSpPr>
            <p:cNvPr id="13" name="Freeform 371">
              <a:extLst>
                <a:ext uri="{FF2B5EF4-FFF2-40B4-BE49-F238E27FC236}">
                  <a16:creationId xmlns:a16="http://schemas.microsoft.com/office/drawing/2014/main" id="{C0AA483C-A978-BC83-0E22-97B3240B208F}"/>
                </a:ext>
              </a:extLst>
            </p:cNvPr>
            <p:cNvSpPr>
              <a:spLocks noEditPoints="1"/>
            </p:cNvSpPr>
            <p:nvPr/>
          </p:nvSpPr>
          <p:spPr bwMode="auto">
            <a:xfrm>
              <a:off x="16701054" y="5086218"/>
              <a:ext cx="205006" cy="68335"/>
            </a:xfrm>
            <a:custGeom>
              <a:avLst/>
              <a:gdLst>
                <a:gd name="T0" fmla="*/ 60 w 60"/>
                <a:gd name="T1" fmla="*/ 20 h 20"/>
                <a:gd name="T2" fmla="*/ 0 w 60"/>
                <a:gd name="T3" fmla="*/ 20 h 20"/>
                <a:gd name="T4" fmla="*/ 0 w 60"/>
                <a:gd name="T5" fmla="*/ 0 h 20"/>
                <a:gd name="T6" fmla="*/ 60 w 60"/>
                <a:gd name="T7" fmla="*/ 0 h 20"/>
                <a:gd name="T8" fmla="*/ 60 w 60"/>
                <a:gd name="T9" fmla="*/ 20 h 20"/>
                <a:gd name="T10" fmla="*/ 5 w 60"/>
                <a:gd name="T11" fmla="*/ 15 h 20"/>
                <a:gd name="T12" fmla="*/ 55 w 60"/>
                <a:gd name="T13" fmla="*/ 15 h 20"/>
                <a:gd name="T14" fmla="*/ 55 w 60"/>
                <a:gd name="T15" fmla="*/ 5 h 20"/>
                <a:gd name="T16" fmla="*/ 5 w 60"/>
                <a:gd name="T17" fmla="*/ 5 h 20"/>
                <a:gd name="T18" fmla="*/ 5 w 60"/>
                <a:gd name="T1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20">
                  <a:moveTo>
                    <a:pt x="60" y="20"/>
                  </a:moveTo>
                  <a:lnTo>
                    <a:pt x="0" y="20"/>
                  </a:lnTo>
                  <a:lnTo>
                    <a:pt x="0" y="0"/>
                  </a:lnTo>
                  <a:lnTo>
                    <a:pt x="60" y="0"/>
                  </a:lnTo>
                  <a:lnTo>
                    <a:pt x="60" y="20"/>
                  </a:lnTo>
                  <a:close/>
                  <a:moveTo>
                    <a:pt x="5" y="15"/>
                  </a:moveTo>
                  <a:lnTo>
                    <a:pt x="55" y="15"/>
                  </a:lnTo>
                  <a:lnTo>
                    <a:pt x="55" y="5"/>
                  </a:lnTo>
                  <a:lnTo>
                    <a:pt x="5" y="5"/>
                  </a:lnTo>
                  <a:lnTo>
                    <a:pt x="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sp>
          <p:nvSpPr>
            <p:cNvPr id="14" name="Freeform 372">
              <a:extLst>
                <a:ext uri="{FF2B5EF4-FFF2-40B4-BE49-F238E27FC236}">
                  <a16:creationId xmlns:a16="http://schemas.microsoft.com/office/drawing/2014/main" id="{2E42638E-F410-0880-E340-B0DE6061C76D}"/>
                </a:ext>
              </a:extLst>
            </p:cNvPr>
            <p:cNvSpPr>
              <a:spLocks noEditPoints="1"/>
            </p:cNvSpPr>
            <p:nvPr/>
          </p:nvSpPr>
          <p:spPr bwMode="auto">
            <a:xfrm>
              <a:off x="16718137" y="5137470"/>
              <a:ext cx="170839" cy="68335"/>
            </a:xfrm>
            <a:custGeom>
              <a:avLst/>
              <a:gdLst>
                <a:gd name="T0" fmla="*/ 50 w 50"/>
                <a:gd name="T1" fmla="*/ 20 h 20"/>
                <a:gd name="T2" fmla="*/ 0 w 50"/>
                <a:gd name="T3" fmla="*/ 20 h 20"/>
                <a:gd name="T4" fmla="*/ 0 w 50"/>
                <a:gd name="T5" fmla="*/ 0 h 20"/>
                <a:gd name="T6" fmla="*/ 50 w 50"/>
                <a:gd name="T7" fmla="*/ 0 h 20"/>
                <a:gd name="T8" fmla="*/ 50 w 50"/>
                <a:gd name="T9" fmla="*/ 20 h 20"/>
                <a:gd name="T10" fmla="*/ 5 w 50"/>
                <a:gd name="T11" fmla="*/ 15 h 20"/>
                <a:gd name="T12" fmla="*/ 45 w 50"/>
                <a:gd name="T13" fmla="*/ 15 h 20"/>
                <a:gd name="T14" fmla="*/ 45 w 50"/>
                <a:gd name="T15" fmla="*/ 5 h 20"/>
                <a:gd name="T16" fmla="*/ 5 w 50"/>
                <a:gd name="T17" fmla="*/ 5 h 20"/>
                <a:gd name="T18" fmla="*/ 5 w 50"/>
                <a:gd name="T1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0">
                  <a:moveTo>
                    <a:pt x="50" y="20"/>
                  </a:moveTo>
                  <a:lnTo>
                    <a:pt x="0" y="20"/>
                  </a:lnTo>
                  <a:lnTo>
                    <a:pt x="0" y="0"/>
                  </a:lnTo>
                  <a:lnTo>
                    <a:pt x="50" y="0"/>
                  </a:lnTo>
                  <a:lnTo>
                    <a:pt x="50" y="20"/>
                  </a:lnTo>
                  <a:close/>
                  <a:moveTo>
                    <a:pt x="5" y="15"/>
                  </a:moveTo>
                  <a:lnTo>
                    <a:pt x="45" y="15"/>
                  </a:lnTo>
                  <a:lnTo>
                    <a:pt x="45" y="5"/>
                  </a:lnTo>
                  <a:lnTo>
                    <a:pt x="5" y="5"/>
                  </a:lnTo>
                  <a:lnTo>
                    <a:pt x="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sp>
          <p:nvSpPr>
            <p:cNvPr id="15" name="Freeform 373">
              <a:extLst>
                <a:ext uri="{FF2B5EF4-FFF2-40B4-BE49-F238E27FC236}">
                  <a16:creationId xmlns:a16="http://schemas.microsoft.com/office/drawing/2014/main" id="{D2AF4092-3BD4-A042-9F5A-1B619C6E3FC3}"/>
                </a:ext>
              </a:extLst>
            </p:cNvPr>
            <p:cNvSpPr>
              <a:spLocks noEditPoints="1"/>
            </p:cNvSpPr>
            <p:nvPr/>
          </p:nvSpPr>
          <p:spPr bwMode="auto">
            <a:xfrm>
              <a:off x="16735221" y="5188721"/>
              <a:ext cx="136671" cy="68335"/>
            </a:xfrm>
            <a:custGeom>
              <a:avLst/>
              <a:gdLst>
                <a:gd name="T0" fmla="*/ 40 w 40"/>
                <a:gd name="T1" fmla="*/ 20 h 20"/>
                <a:gd name="T2" fmla="*/ 0 w 40"/>
                <a:gd name="T3" fmla="*/ 20 h 20"/>
                <a:gd name="T4" fmla="*/ 0 w 40"/>
                <a:gd name="T5" fmla="*/ 0 h 20"/>
                <a:gd name="T6" fmla="*/ 40 w 40"/>
                <a:gd name="T7" fmla="*/ 0 h 20"/>
                <a:gd name="T8" fmla="*/ 40 w 40"/>
                <a:gd name="T9" fmla="*/ 20 h 20"/>
                <a:gd name="T10" fmla="*/ 5 w 40"/>
                <a:gd name="T11" fmla="*/ 15 h 20"/>
                <a:gd name="T12" fmla="*/ 35 w 40"/>
                <a:gd name="T13" fmla="*/ 15 h 20"/>
                <a:gd name="T14" fmla="*/ 35 w 40"/>
                <a:gd name="T15" fmla="*/ 5 h 20"/>
                <a:gd name="T16" fmla="*/ 5 w 40"/>
                <a:gd name="T17" fmla="*/ 5 h 20"/>
                <a:gd name="T18" fmla="*/ 5 w 40"/>
                <a:gd name="T1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0">
                  <a:moveTo>
                    <a:pt x="40" y="20"/>
                  </a:moveTo>
                  <a:lnTo>
                    <a:pt x="0" y="20"/>
                  </a:lnTo>
                  <a:lnTo>
                    <a:pt x="0" y="0"/>
                  </a:lnTo>
                  <a:lnTo>
                    <a:pt x="40" y="0"/>
                  </a:lnTo>
                  <a:lnTo>
                    <a:pt x="40" y="20"/>
                  </a:lnTo>
                  <a:close/>
                  <a:moveTo>
                    <a:pt x="5" y="15"/>
                  </a:moveTo>
                  <a:lnTo>
                    <a:pt x="35" y="15"/>
                  </a:lnTo>
                  <a:lnTo>
                    <a:pt x="35" y="5"/>
                  </a:lnTo>
                  <a:lnTo>
                    <a:pt x="5" y="5"/>
                  </a:lnTo>
                  <a:lnTo>
                    <a:pt x="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grpSp>
      <p:grpSp>
        <p:nvGrpSpPr>
          <p:cNvPr id="16" name="Group 15">
            <a:extLst>
              <a:ext uri="{FF2B5EF4-FFF2-40B4-BE49-F238E27FC236}">
                <a16:creationId xmlns:a16="http://schemas.microsoft.com/office/drawing/2014/main" id="{7F26396A-5A09-1E07-E25E-EBE043E90797}"/>
              </a:ext>
            </a:extLst>
          </p:cNvPr>
          <p:cNvGrpSpPr/>
          <p:nvPr/>
        </p:nvGrpSpPr>
        <p:grpSpPr>
          <a:xfrm>
            <a:off x="7873308" y="1414717"/>
            <a:ext cx="397389" cy="600774"/>
            <a:chOff x="8000307" y="1227852"/>
            <a:chExt cx="375845" cy="550101"/>
          </a:xfrm>
          <a:solidFill>
            <a:schemeClr val="bg1"/>
          </a:solidFill>
        </p:grpSpPr>
        <p:sp>
          <p:nvSpPr>
            <p:cNvPr id="18" name="Freeform 276">
              <a:extLst>
                <a:ext uri="{FF2B5EF4-FFF2-40B4-BE49-F238E27FC236}">
                  <a16:creationId xmlns:a16="http://schemas.microsoft.com/office/drawing/2014/main" id="{322E364A-4842-0F81-5D16-D159DB53A63F}"/>
                </a:ext>
              </a:extLst>
            </p:cNvPr>
            <p:cNvSpPr>
              <a:spLocks noEditPoints="1"/>
            </p:cNvSpPr>
            <p:nvPr/>
          </p:nvSpPr>
          <p:spPr bwMode="auto">
            <a:xfrm>
              <a:off x="8130144" y="1357690"/>
              <a:ext cx="119587" cy="119587"/>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2" y="56"/>
                    <a:pt x="0" y="43"/>
                    <a:pt x="0" y="28"/>
                  </a:cubicBezTo>
                  <a:cubicBezTo>
                    <a:pt x="0" y="12"/>
                    <a:pt x="12" y="0"/>
                    <a:pt x="28" y="0"/>
                  </a:cubicBezTo>
                  <a:cubicBezTo>
                    <a:pt x="43" y="0"/>
                    <a:pt x="56" y="12"/>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sp>
          <p:nvSpPr>
            <p:cNvPr id="19" name="Freeform 277">
              <a:extLst>
                <a:ext uri="{FF2B5EF4-FFF2-40B4-BE49-F238E27FC236}">
                  <a16:creationId xmlns:a16="http://schemas.microsoft.com/office/drawing/2014/main" id="{BE2C5160-42F3-3B1A-2991-8D8ABAD6D257}"/>
                </a:ext>
              </a:extLst>
            </p:cNvPr>
            <p:cNvSpPr>
              <a:spLocks noEditPoints="1"/>
            </p:cNvSpPr>
            <p:nvPr/>
          </p:nvSpPr>
          <p:spPr bwMode="auto">
            <a:xfrm>
              <a:off x="8000307" y="1227852"/>
              <a:ext cx="375845" cy="550101"/>
            </a:xfrm>
            <a:custGeom>
              <a:avLst/>
              <a:gdLst>
                <a:gd name="T0" fmla="*/ 88 w 176"/>
                <a:gd name="T1" fmla="*/ 258 h 258"/>
                <a:gd name="T2" fmla="*/ 85 w 176"/>
                <a:gd name="T3" fmla="*/ 254 h 258"/>
                <a:gd name="T4" fmla="*/ 0 w 176"/>
                <a:gd name="T5" fmla="*/ 91 h 258"/>
                <a:gd name="T6" fmla="*/ 88 w 176"/>
                <a:gd name="T7" fmla="*/ 0 h 258"/>
                <a:gd name="T8" fmla="*/ 176 w 176"/>
                <a:gd name="T9" fmla="*/ 91 h 258"/>
                <a:gd name="T10" fmla="*/ 176 w 176"/>
                <a:gd name="T11" fmla="*/ 91 h 258"/>
                <a:gd name="T12" fmla="*/ 91 w 176"/>
                <a:gd name="T13" fmla="*/ 254 h 258"/>
                <a:gd name="T14" fmla="*/ 88 w 176"/>
                <a:gd name="T15" fmla="*/ 258 h 258"/>
                <a:gd name="T16" fmla="*/ 88 w 176"/>
                <a:gd name="T17" fmla="*/ 8 h 258"/>
                <a:gd name="T18" fmla="*/ 8 w 176"/>
                <a:gd name="T19" fmla="*/ 91 h 258"/>
                <a:gd name="T20" fmla="*/ 88 w 176"/>
                <a:gd name="T21" fmla="*/ 246 h 258"/>
                <a:gd name="T22" fmla="*/ 168 w 176"/>
                <a:gd name="T23" fmla="*/ 91 h 258"/>
                <a:gd name="T24" fmla="*/ 168 w 176"/>
                <a:gd name="T25" fmla="*/ 91 h 258"/>
                <a:gd name="T26" fmla="*/ 88 w 176"/>
                <a:gd name="T27"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58">
                  <a:moveTo>
                    <a:pt x="88" y="258"/>
                  </a:moveTo>
                  <a:cubicBezTo>
                    <a:pt x="85" y="254"/>
                    <a:pt x="85" y="254"/>
                    <a:pt x="85" y="254"/>
                  </a:cubicBezTo>
                  <a:cubicBezTo>
                    <a:pt x="81" y="250"/>
                    <a:pt x="0" y="153"/>
                    <a:pt x="0" y="91"/>
                  </a:cubicBezTo>
                  <a:cubicBezTo>
                    <a:pt x="0" y="41"/>
                    <a:pt x="39" y="0"/>
                    <a:pt x="88" y="0"/>
                  </a:cubicBezTo>
                  <a:cubicBezTo>
                    <a:pt x="136" y="0"/>
                    <a:pt x="175" y="41"/>
                    <a:pt x="176" y="91"/>
                  </a:cubicBezTo>
                  <a:cubicBezTo>
                    <a:pt x="176" y="91"/>
                    <a:pt x="176" y="91"/>
                    <a:pt x="176" y="91"/>
                  </a:cubicBezTo>
                  <a:cubicBezTo>
                    <a:pt x="176" y="154"/>
                    <a:pt x="94" y="250"/>
                    <a:pt x="91" y="254"/>
                  </a:cubicBezTo>
                  <a:lnTo>
                    <a:pt x="88" y="258"/>
                  </a:lnTo>
                  <a:close/>
                  <a:moveTo>
                    <a:pt x="88" y="8"/>
                  </a:moveTo>
                  <a:cubicBezTo>
                    <a:pt x="44" y="8"/>
                    <a:pt x="8" y="45"/>
                    <a:pt x="8" y="91"/>
                  </a:cubicBezTo>
                  <a:cubicBezTo>
                    <a:pt x="8" y="144"/>
                    <a:pt x="73" y="227"/>
                    <a:pt x="88" y="246"/>
                  </a:cubicBezTo>
                  <a:cubicBezTo>
                    <a:pt x="103" y="227"/>
                    <a:pt x="168" y="144"/>
                    <a:pt x="168" y="91"/>
                  </a:cubicBezTo>
                  <a:cubicBezTo>
                    <a:pt x="168" y="91"/>
                    <a:pt x="168" y="91"/>
                    <a:pt x="168" y="91"/>
                  </a:cubicBezTo>
                  <a:cubicBezTo>
                    <a:pt x="167" y="45"/>
                    <a:pt x="131" y="8"/>
                    <a:pt x="8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a:solidFill>
                  <a:schemeClr val="tx2"/>
                </a:solidFill>
              </a:endParaRPr>
            </a:p>
          </p:txBody>
        </p:sp>
      </p:grpSp>
      <p:sp>
        <p:nvSpPr>
          <p:cNvPr id="20" name="Rectangle 19">
            <a:extLst>
              <a:ext uri="{FF2B5EF4-FFF2-40B4-BE49-F238E27FC236}">
                <a16:creationId xmlns:a16="http://schemas.microsoft.com/office/drawing/2014/main" id="{FCD9F4B2-8FC1-B0C5-76B7-4D3CC6805F75}"/>
              </a:ext>
            </a:extLst>
          </p:cNvPr>
          <p:cNvSpPr/>
          <p:nvPr/>
        </p:nvSpPr>
        <p:spPr>
          <a:xfrm>
            <a:off x="3925375" y="2205405"/>
            <a:ext cx="2977024" cy="2045368"/>
          </a:xfrm>
          <a:prstGeom prst="rect">
            <a:avLst/>
          </a:prstGeom>
        </p:spPr>
        <p:txBody>
          <a:bodyPr wrap="square">
            <a:spAutoFit/>
          </a:bodyPr>
          <a:lstStyle/>
          <a:p>
            <a:pPr marL="128588" indent="-128588">
              <a:lnSpc>
                <a:spcPct val="120000"/>
              </a:lnSpc>
              <a:buFont typeface="Arial" panose="020B0604020202020204" pitchFamily="34" charset="0"/>
              <a:buChar char="•"/>
            </a:pPr>
            <a:r>
              <a:rPr lang="en-US" sz="1600" dirty="0">
                <a:solidFill>
                  <a:schemeClr val="tx2"/>
                </a:solidFill>
                <a:latin typeface="Frutiger LT Std 45 Light" panose="020B0402020204020204" pitchFamily="34" charset="0"/>
                <a:cs typeface="Segoe UI Light" panose="020B0502040204020203" pitchFamily="34" charset="0"/>
              </a:rPr>
              <a:t>Ensures submitted article is suitable for journal</a:t>
            </a:r>
          </a:p>
          <a:p>
            <a:pPr marL="128588" indent="-128588">
              <a:lnSpc>
                <a:spcPct val="120000"/>
              </a:lnSpc>
              <a:buFont typeface="Arial" panose="020B0604020202020204" pitchFamily="34" charset="0"/>
              <a:buChar char="•"/>
            </a:pPr>
            <a:r>
              <a:rPr lang="en-US" sz="1600" dirty="0">
                <a:solidFill>
                  <a:schemeClr val="tx2"/>
                </a:solidFill>
                <a:latin typeface="Frutiger LT Std 45 Light" panose="020B0402020204020204" pitchFamily="34" charset="0"/>
                <a:cs typeface="Segoe UI Light" panose="020B0502040204020203" pitchFamily="34" charset="0"/>
              </a:rPr>
              <a:t>Ensures article is sound and accurate</a:t>
            </a:r>
          </a:p>
          <a:p>
            <a:pPr marL="128588" indent="-128588">
              <a:lnSpc>
                <a:spcPct val="120000"/>
              </a:lnSpc>
              <a:buFont typeface="Arial" panose="020B0604020202020204" pitchFamily="34" charset="0"/>
              <a:buChar char="•"/>
            </a:pPr>
            <a:r>
              <a:rPr lang="en-US" sz="1600" dirty="0">
                <a:solidFill>
                  <a:schemeClr val="tx2"/>
                </a:solidFill>
                <a:latin typeface="Frutiger LT Std 45 Light" panose="020B0402020204020204" pitchFamily="34" charset="0"/>
                <a:cs typeface="Segoe UI Light" panose="020B0502040204020203" pitchFamily="34" charset="0"/>
              </a:rPr>
              <a:t>Alerts to errors</a:t>
            </a:r>
          </a:p>
          <a:p>
            <a:pPr marL="128588" indent="-128588">
              <a:lnSpc>
                <a:spcPct val="120000"/>
              </a:lnSpc>
              <a:buFont typeface="Arial" panose="020B0604020202020204" pitchFamily="34" charset="0"/>
              <a:buChar char="•"/>
            </a:pPr>
            <a:r>
              <a:rPr lang="en-US" sz="1600" dirty="0">
                <a:solidFill>
                  <a:schemeClr val="tx2"/>
                </a:solidFill>
                <a:latin typeface="Frutiger LT Std 45 Light" panose="020B0402020204020204" pitchFamily="34" charset="0"/>
                <a:cs typeface="Segoe UI Light" panose="020B0502040204020203" pitchFamily="34" charset="0"/>
              </a:rPr>
              <a:t>Provides constructive feedback</a:t>
            </a:r>
          </a:p>
          <a:p>
            <a:pPr>
              <a:lnSpc>
                <a:spcPct val="120000"/>
              </a:lnSpc>
            </a:pPr>
            <a:endParaRPr lang="en-US" sz="1100" dirty="0">
              <a:solidFill>
                <a:schemeClr val="tx2"/>
              </a:solidFill>
              <a:latin typeface="Frutiger LT Std 45 Light" panose="020B0402020204020204" pitchFamily="34" charset="0"/>
              <a:cs typeface="Segoe UI Light" panose="020B0502040204020203" pitchFamily="34" charset="0"/>
            </a:endParaRPr>
          </a:p>
        </p:txBody>
      </p:sp>
    </p:spTree>
    <p:extLst>
      <p:ext uri="{BB962C8B-B14F-4D97-AF65-F5344CB8AC3E}">
        <p14:creationId xmlns:p14="http://schemas.microsoft.com/office/powerpoint/2010/main" val="140787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D929-6BC3-B204-D389-D2A4C8063E0E}"/>
              </a:ext>
            </a:extLst>
          </p:cNvPr>
          <p:cNvSpPr>
            <a:spLocks noGrp="1"/>
          </p:cNvSpPr>
          <p:nvPr>
            <p:ph type="title"/>
          </p:nvPr>
        </p:nvSpPr>
        <p:spPr/>
        <p:txBody>
          <a:bodyPr>
            <a:normAutofit fontScale="90000"/>
          </a:bodyPr>
          <a:lstStyle/>
          <a:p>
            <a:r>
              <a:rPr lang="en-US" b="1" dirty="0"/>
              <a:t>Acceptance</a:t>
            </a:r>
          </a:p>
        </p:txBody>
      </p:sp>
      <p:sp>
        <p:nvSpPr>
          <p:cNvPr id="5" name="Slide Number Placeholder 4">
            <a:extLst>
              <a:ext uri="{FF2B5EF4-FFF2-40B4-BE49-F238E27FC236}">
                <a16:creationId xmlns:a16="http://schemas.microsoft.com/office/drawing/2014/main" id="{0D817167-5BDA-A182-EBE9-9D4C11F9BD9B}"/>
              </a:ext>
            </a:extLst>
          </p:cNvPr>
          <p:cNvSpPr>
            <a:spLocks noGrp="1"/>
          </p:cNvSpPr>
          <p:nvPr>
            <p:ph type="sldNum" sz="quarter" idx="4"/>
          </p:nvPr>
        </p:nvSpPr>
        <p:spPr/>
        <p:txBody>
          <a:bodyPr/>
          <a:lstStyle/>
          <a:p>
            <a:fld id="{7AA87F2A-747F-4867-A457-B88EE47601C9}" type="slidenum">
              <a:rPr lang="en-GB" smtClean="0"/>
              <a:t>7</a:t>
            </a:fld>
            <a:endParaRPr lang="en-GB"/>
          </a:p>
        </p:txBody>
      </p:sp>
      <p:sp>
        <p:nvSpPr>
          <p:cNvPr id="6" name="Rectangle 5">
            <a:extLst>
              <a:ext uri="{FF2B5EF4-FFF2-40B4-BE49-F238E27FC236}">
                <a16:creationId xmlns:a16="http://schemas.microsoft.com/office/drawing/2014/main" id="{D9968CD1-A32A-4277-EB5A-088E3BB7EFF2}"/>
              </a:ext>
            </a:extLst>
          </p:cNvPr>
          <p:cNvSpPr/>
          <p:nvPr/>
        </p:nvSpPr>
        <p:spPr>
          <a:xfrm>
            <a:off x="1425749" y="2840875"/>
            <a:ext cx="1986691" cy="2704971"/>
          </a:xfrm>
          <a:prstGeom prst="rect">
            <a:avLst/>
          </a:prstGeom>
        </p:spPr>
        <p:txBody>
          <a:bodyPr wrap="square" lIns="68580" tIns="34290" rIns="68580" bIns="34290" anchor="ctr">
            <a:spAutoFit/>
          </a:bodyPr>
          <a:lstStyle/>
          <a:p>
            <a:pPr>
              <a:lnSpc>
                <a:spcPct val="120000"/>
              </a:lnSpc>
            </a:pPr>
            <a:r>
              <a:rPr lang="en-GB" dirty="0">
                <a:solidFill>
                  <a:schemeClr val="tx2"/>
                </a:solidFill>
                <a:latin typeface="Frutiger LT Std 45 Light"/>
                <a:cs typeface="Segoe UI Light"/>
              </a:rPr>
              <a:t>If an article is accepted, following the completion of any revisions required, authors will receive an acceptance email.</a:t>
            </a:r>
          </a:p>
        </p:txBody>
      </p:sp>
      <p:pic>
        <p:nvPicPr>
          <p:cNvPr id="9" name="Picture 8">
            <a:extLst>
              <a:ext uri="{FF2B5EF4-FFF2-40B4-BE49-F238E27FC236}">
                <a16:creationId xmlns:a16="http://schemas.microsoft.com/office/drawing/2014/main" id="{CE458578-4CEC-6C62-259E-EA239343F3A4}"/>
              </a:ext>
            </a:extLst>
          </p:cNvPr>
          <p:cNvPicPr>
            <a:picLocks noChangeAspect="1"/>
          </p:cNvPicPr>
          <p:nvPr/>
        </p:nvPicPr>
        <p:blipFill>
          <a:blip r:embed="rId3"/>
          <a:stretch>
            <a:fillRect/>
          </a:stretch>
        </p:blipFill>
        <p:spPr>
          <a:xfrm>
            <a:off x="3966072" y="1847035"/>
            <a:ext cx="7009572" cy="4692650"/>
          </a:xfrm>
          <a:prstGeom prst="rect">
            <a:avLst/>
          </a:prstGeom>
        </p:spPr>
      </p:pic>
    </p:spTree>
    <p:extLst>
      <p:ext uri="{BB962C8B-B14F-4D97-AF65-F5344CB8AC3E}">
        <p14:creationId xmlns:p14="http://schemas.microsoft.com/office/powerpoint/2010/main" val="404167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5341F-608B-D41F-B434-CB83942C89AD}"/>
              </a:ext>
            </a:extLst>
          </p:cNvPr>
          <p:cNvPicPr>
            <a:picLocks noChangeAspect="1"/>
          </p:cNvPicPr>
          <p:nvPr/>
        </p:nvPicPr>
        <p:blipFill>
          <a:blip r:embed="rId3"/>
          <a:stretch>
            <a:fillRect/>
          </a:stretch>
        </p:blipFill>
        <p:spPr>
          <a:xfrm>
            <a:off x="7402748" y="2568"/>
            <a:ext cx="4789251" cy="6855432"/>
          </a:xfrm>
          <a:prstGeom prst="rect">
            <a:avLst/>
          </a:prstGeom>
        </p:spPr>
      </p:pic>
      <p:sp>
        <p:nvSpPr>
          <p:cNvPr id="8" name="Text Placeholder 7">
            <a:extLst>
              <a:ext uri="{FF2B5EF4-FFF2-40B4-BE49-F238E27FC236}">
                <a16:creationId xmlns:a16="http://schemas.microsoft.com/office/drawing/2014/main" id="{9ECE1980-1C0B-4D63-A8B3-229377B16C7F}"/>
              </a:ext>
            </a:extLst>
          </p:cNvPr>
          <p:cNvSpPr txBox="1">
            <a:spLocks/>
          </p:cNvSpPr>
          <p:nvPr/>
        </p:nvSpPr>
        <p:spPr>
          <a:xfrm>
            <a:off x="8165340" y="965292"/>
            <a:ext cx="2924245" cy="99417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bg1"/>
                </a:solidFill>
              </a:rPr>
              <a:t>Acceptance</a:t>
            </a:r>
          </a:p>
        </p:txBody>
      </p:sp>
      <p:grpSp>
        <p:nvGrpSpPr>
          <p:cNvPr id="9" name="Group 8">
            <a:extLst>
              <a:ext uri="{FF2B5EF4-FFF2-40B4-BE49-F238E27FC236}">
                <a16:creationId xmlns:a16="http://schemas.microsoft.com/office/drawing/2014/main" id="{8A2018C0-3B42-595C-8C3E-04B253DBA0D3}"/>
              </a:ext>
            </a:extLst>
          </p:cNvPr>
          <p:cNvGrpSpPr/>
          <p:nvPr/>
        </p:nvGrpSpPr>
        <p:grpSpPr>
          <a:xfrm>
            <a:off x="97971" y="965292"/>
            <a:ext cx="6886572" cy="4958577"/>
            <a:chOff x="686862" y="472738"/>
            <a:chExt cx="4212721" cy="3119358"/>
          </a:xfrm>
        </p:grpSpPr>
        <p:pic>
          <p:nvPicPr>
            <p:cNvPr id="10" name="Picture 9">
              <a:extLst>
                <a:ext uri="{FF2B5EF4-FFF2-40B4-BE49-F238E27FC236}">
                  <a16:creationId xmlns:a16="http://schemas.microsoft.com/office/drawing/2014/main" id="{DBA6DA0D-FE1C-A5E5-A965-E6F7029CA7D0}"/>
                </a:ext>
              </a:extLst>
            </p:cNvPr>
            <p:cNvPicPr>
              <a:picLocks noChangeAspect="1"/>
            </p:cNvPicPr>
            <p:nvPr/>
          </p:nvPicPr>
          <p:blipFill rotWithShape="1">
            <a:blip r:embed="rId4"/>
            <a:srcRect t="56276"/>
            <a:stretch/>
          </p:blipFill>
          <p:spPr>
            <a:xfrm>
              <a:off x="686862" y="1239876"/>
              <a:ext cx="4212720" cy="235222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58B6C2F-D7F2-B796-7961-4DD872E266B6}"/>
                </a:ext>
              </a:extLst>
            </p:cNvPr>
            <p:cNvPicPr>
              <a:picLocks noChangeAspect="1"/>
            </p:cNvPicPr>
            <p:nvPr/>
          </p:nvPicPr>
          <p:blipFill rotWithShape="1">
            <a:blip r:embed="rId4"/>
            <a:srcRect b="85510"/>
            <a:stretch/>
          </p:blipFill>
          <p:spPr>
            <a:xfrm>
              <a:off x="688826" y="472738"/>
              <a:ext cx="4210757" cy="779119"/>
            </a:xfrm>
            <a:prstGeom prst="rect">
              <a:avLst/>
            </a:prstGeom>
            <a:ln>
              <a:noFill/>
            </a:ln>
            <a:effectLst/>
          </p:spPr>
        </p:pic>
      </p:grpSp>
      <p:sp>
        <p:nvSpPr>
          <p:cNvPr id="15" name="Rectangle 14">
            <a:extLst>
              <a:ext uri="{FF2B5EF4-FFF2-40B4-BE49-F238E27FC236}">
                <a16:creationId xmlns:a16="http://schemas.microsoft.com/office/drawing/2014/main" id="{88ED203D-4647-5530-1C96-5C9EFD018423}"/>
              </a:ext>
            </a:extLst>
          </p:cNvPr>
          <p:cNvSpPr/>
          <p:nvPr/>
        </p:nvSpPr>
        <p:spPr>
          <a:xfrm>
            <a:off x="8041787" y="5510713"/>
            <a:ext cx="3748632" cy="309508"/>
          </a:xfrm>
          <a:prstGeom prst="rect">
            <a:avLst/>
          </a:prstGeom>
        </p:spPr>
        <p:txBody>
          <a:bodyPr wrap="square" lIns="68580" tIns="34290" rIns="68580" bIns="34290" anchor="ctr">
            <a:spAutoFit/>
          </a:bodyPr>
          <a:lstStyle/>
          <a:p>
            <a:pPr>
              <a:lnSpc>
                <a:spcPct val="120000"/>
              </a:lnSpc>
            </a:pPr>
            <a:r>
              <a:rPr lang="en-US" sz="1400" dirty="0">
                <a:solidFill>
                  <a:srgbClr val="FFFFFF"/>
                </a:solidFill>
                <a:latin typeface="Frutiger LT Std 45 Light"/>
                <a:cs typeface="Segoe UI Light"/>
              </a:rPr>
              <a:t>Record created in production tracking system</a:t>
            </a:r>
          </a:p>
        </p:txBody>
      </p:sp>
      <p:sp>
        <p:nvSpPr>
          <p:cNvPr id="16" name="Rectangle 15">
            <a:extLst>
              <a:ext uri="{FF2B5EF4-FFF2-40B4-BE49-F238E27FC236}">
                <a16:creationId xmlns:a16="http://schemas.microsoft.com/office/drawing/2014/main" id="{6C962375-51E7-BB51-D436-4B56F794CA18}"/>
              </a:ext>
            </a:extLst>
          </p:cNvPr>
          <p:cNvSpPr/>
          <p:nvPr/>
        </p:nvSpPr>
        <p:spPr>
          <a:xfrm>
            <a:off x="8041787" y="2902747"/>
            <a:ext cx="3974663" cy="568041"/>
          </a:xfrm>
          <a:prstGeom prst="rect">
            <a:avLst/>
          </a:prstGeom>
        </p:spPr>
        <p:txBody>
          <a:bodyPr wrap="square" lIns="68580" tIns="34290" rIns="68580" bIns="34290" anchor="ctr">
            <a:spAutoFit/>
          </a:bodyPr>
          <a:lstStyle/>
          <a:p>
            <a:pPr>
              <a:lnSpc>
                <a:spcPct val="120000"/>
              </a:lnSpc>
            </a:pPr>
            <a:r>
              <a:rPr lang="en-GB" sz="1400" dirty="0">
                <a:solidFill>
                  <a:srgbClr val="FFFFFF"/>
                </a:solidFill>
                <a:latin typeface="Frutiger LT Std 45 Light"/>
                <a:cs typeface="Segoe UI Light"/>
              </a:rPr>
              <a:t>Receive email with link to complete author publishing agreement (license to publish form)</a:t>
            </a:r>
            <a:endParaRPr lang="en-US" sz="1400" dirty="0">
              <a:solidFill>
                <a:srgbClr val="FFFFFF"/>
              </a:solidFill>
              <a:latin typeface="Frutiger LT Std 45 Light"/>
              <a:cs typeface="Segoe UI Light"/>
            </a:endParaRPr>
          </a:p>
        </p:txBody>
      </p:sp>
      <p:sp>
        <p:nvSpPr>
          <p:cNvPr id="18" name="Rectangle 17">
            <a:extLst>
              <a:ext uri="{FF2B5EF4-FFF2-40B4-BE49-F238E27FC236}">
                <a16:creationId xmlns:a16="http://schemas.microsoft.com/office/drawing/2014/main" id="{AACE6FD0-2077-204B-D8B1-5EA6A1F22F45}"/>
              </a:ext>
            </a:extLst>
          </p:cNvPr>
          <p:cNvSpPr/>
          <p:nvPr/>
        </p:nvSpPr>
        <p:spPr>
          <a:xfrm>
            <a:off x="8041787" y="4077464"/>
            <a:ext cx="4163835" cy="826573"/>
          </a:xfrm>
          <a:prstGeom prst="rect">
            <a:avLst/>
          </a:prstGeom>
        </p:spPr>
        <p:txBody>
          <a:bodyPr wrap="square" lIns="68580" tIns="34290" rIns="68580" bIns="34290" anchor="ctr">
            <a:spAutoFit/>
          </a:bodyPr>
          <a:lstStyle/>
          <a:p>
            <a:pPr>
              <a:lnSpc>
                <a:spcPct val="120000"/>
              </a:lnSpc>
            </a:pPr>
            <a:r>
              <a:rPr lang="en-US" sz="1400" b="1" dirty="0">
                <a:solidFill>
                  <a:srgbClr val="FFFFFF"/>
                </a:solidFill>
                <a:latin typeface="Frutiger LT Std 45 Light"/>
                <a:cs typeface="Segoe UI Light"/>
              </a:rPr>
              <a:t>Complete Open Access agreement</a:t>
            </a:r>
            <a:r>
              <a:rPr lang="en-US" sz="1400" dirty="0">
                <a:solidFill>
                  <a:srgbClr val="FFFFFF"/>
                </a:solidFill>
                <a:latin typeface="Frutiger LT Std 45 Light"/>
                <a:cs typeface="Segoe UI Light"/>
              </a:rPr>
              <a:t>,</a:t>
            </a:r>
            <a:r>
              <a:rPr lang="en-US" sz="1400" b="1" dirty="0">
                <a:solidFill>
                  <a:srgbClr val="FFFFFF"/>
                </a:solidFill>
                <a:latin typeface="Frutiger LT Std 45 Light"/>
                <a:cs typeface="Segoe UI Light"/>
              </a:rPr>
              <a:t> </a:t>
            </a:r>
            <a:r>
              <a:rPr lang="en-US" sz="1400" dirty="0">
                <a:solidFill>
                  <a:srgbClr val="FFFFFF"/>
                </a:solidFill>
                <a:latin typeface="Frutiger LT Std 45 Light"/>
                <a:cs typeface="Segoe UI Light"/>
              </a:rPr>
              <a:t>select a creative commons </a:t>
            </a:r>
            <a:r>
              <a:rPr lang="en-US" sz="1400" dirty="0" err="1">
                <a:solidFill>
                  <a:srgbClr val="FFFFFF"/>
                </a:solidFill>
                <a:latin typeface="Frutiger LT Std 45 Light"/>
                <a:cs typeface="Segoe UI Light"/>
              </a:rPr>
              <a:t>licence</a:t>
            </a:r>
            <a:r>
              <a:rPr lang="en-US" sz="1400" b="1" dirty="0">
                <a:solidFill>
                  <a:srgbClr val="FFFFFF"/>
                </a:solidFill>
                <a:latin typeface="Frutiger LT Std 45 Light"/>
                <a:cs typeface="Segoe UI Light"/>
              </a:rPr>
              <a:t> </a:t>
            </a:r>
            <a:r>
              <a:rPr lang="en-US" sz="1400" dirty="0">
                <a:solidFill>
                  <a:srgbClr val="FFFFFF"/>
                </a:solidFill>
                <a:latin typeface="Frutiger LT Std 45 Light"/>
                <a:cs typeface="Segoe UI Light"/>
              </a:rPr>
              <a:t>and return to Content Manager (production contact)</a:t>
            </a:r>
          </a:p>
        </p:txBody>
      </p:sp>
      <p:sp>
        <p:nvSpPr>
          <p:cNvPr id="5" name="Oval 4">
            <a:extLst>
              <a:ext uri="{FF2B5EF4-FFF2-40B4-BE49-F238E27FC236}">
                <a16:creationId xmlns:a16="http://schemas.microsoft.com/office/drawing/2014/main" id="{180DC589-743E-6516-DE37-11719CEFDB80}"/>
              </a:ext>
            </a:extLst>
          </p:cNvPr>
          <p:cNvSpPr/>
          <p:nvPr/>
        </p:nvSpPr>
        <p:spPr>
          <a:xfrm>
            <a:off x="7060901" y="2902747"/>
            <a:ext cx="683692" cy="683692"/>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pic>
        <p:nvPicPr>
          <p:cNvPr id="12" name="Graphic 11" descr="Send with solid fill">
            <a:extLst>
              <a:ext uri="{FF2B5EF4-FFF2-40B4-BE49-F238E27FC236}">
                <a16:creationId xmlns:a16="http://schemas.microsoft.com/office/drawing/2014/main" id="{7BC367B6-34C2-D32F-0C60-01CC422D59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679" y="3076829"/>
            <a:ext cx="340136" cy="335527"/>
          </a:xfrm>
          <a:prstGeom prst="rect">
            <a:avLst/>
          </a:prstGeom>
        </p:spPr>
      </p:pic>
      <p:sp>
        <p:nvSpPr>
          <p:cNvPr id="7" name="Oval 6">
            <a:extLst>
              <a:ext uri="{FF2B5EF4-FFF2-40B4-BE49-F238E27FC236}">
                <a16:creationId xmlns:a16="http://schemas.microsoft.com/office/drawing/2014/main" id="{EEED1128-8DD4-4326-374F-6B796E82EF3C}"/>
              </a:ext>
            </a:extLst>
          </p:cNvPr>
          <p:cNvSpPr/>
          <p:nvPr/>
        </p:nvSpPr>
        <p:spPr>
          <a:xfrm>
            <a:off x="7105554" y="4148905"/>
            <a:ext cx="683692" cy="683692"/>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pic>
        <p:nvPicPr>
          <p:cNvPr id="13" name="Graphic 3" descr="Document with solid fill">
            <a:extLst>
              <a:ext uri="{FF2B5EF4-FFF2-40B4-BE49-F238E27FC236}">
                <a16:creationId xmlns:a16="http://schemas.microsoft.com/office/drawing/2014/main" id="{9E0B3294-E091-8B07-61E8-FFDCF53DDF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94502" y="4322988"/>
            <a:ext cx="340136" cy="335527"/>
          </a:xfrm>
          <a:prstGeom prst="rect">
            <a:avLst/>
          </a:prstGeom>
        </p:spPr>
      </p:pic>
      <p:sp>
        <p:nvSpPr>
          <p:cNvPr id="6" name="Oval 5">
            <a:extLst>
              <a:ext uri="{FF2B5EF4-FFF2-40B4-BE49-F238E27FC236}">
                <a16:creationId xmlns:a16="http://schemas.microsoft.com/office/drawing/2014/main" id="{1A006086-0E84-D252-69E6-01F360142C96}"/>
              </a:ext>
            </a:extLst>
          </p:cNvPr>
          <p:cNvSpPr/>
          <p:nvPr/>
        </p:nvSpPr>
        <p:spPr>
          <a:xfrm>
            <a:off x="7060901" y="5395063"/>
            <a:ext cx="683692" cy="683692"/>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pic>
        <p:nvPicPr>
          <p:cNvPr id="14" name="Graphic 10" descr="Single gear outline">
            <a:extLst>
              <a:ext uri="{FF2B5EF4-FFF2-40B4-BE49-F238E27FC236}">
                <a16:creationId xmlns:a16="http://schemas.microsoft.com/office/drawing/2014/main" id="{414A9B9D-8AA4-C550-530B-6E195D023A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23460" y="5557623"/>
            <a:ext cx="358571" cy="358571"/>
          </a:xfrm>
          <a:prstGeom prst="rect">
            <a:avLst/>
          </a:prstGeom>
        </p:spPr>
      </p:pic>
    </p:spTree>
    <p:extLst>
      <p:ext uri="{BB962C8B-B14F-4D97-AF65-F5344CB8AC3E}">
        <p14:creationId xmlns:p14="http://schemas.microsoft.com/office/powerpoint/2010/main" val="247249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5341F-608B-D41F-B434-CB83942C89AD}"/>
              </a:ext>
            </a:extLst>
          </p:cNvPr>
          <p:cNvPicPr>
            <a:picLocks noChangeAspect="1"/>
          </p:cNvPicPr>
          <p:nvPr/>
        </p:nvPicPr>
        <p:blipFill>
          <a:blip r:embed="rId3"/>
          <a:stretch>
            <a:fillRect/>
          </a:stretch>
        </p:blipFill>
        <p:spPr>
          <a:xfrm>
            <a:off x="6096000" y="2568"/>
            <a:ext cx="6096000" cy="6855432"/>
          </a:xfrm>
          <a:prstGeom prst="rect">
            <a:avLst/>
          </a:prstGeom>
        </p:spPr>
      </p:pic>
      <p:sp>
        <p:nvSpPr>
          <p:cNvPr id="5" name="Oval 4">
            <a:extLst>
              <a:ext uri="{FF2B5EF4-FFF2-40B4-BE49-F238E27FC236}">
                <a16:creationId xmlns:a16="http://schemas.microsoft.com/office/drawing/2014/main" id="{180DC589-743E-6516-DE37-11719CEFDB80}"/>
              </a:ext>
            </a:extLst>
          </p:cNvPr>
          <p:cNvSpPr/>
          <p:nvPr/>
        </p:nvSpPr>
        <p:spPr>
          <a:xfrm>
            <a:off x="5736983" y="2905316"/>
            <a:ext cx="683692" cy="683692"/>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sp>
        <p:nvSpPr>
          <p:cNvPr id="6" name="Oval 5">
            <a:extLst>
              <a:ext uri="{FF2B5EF4-FFF2-40B4-BE49-F238E27FC236}">
                <a16:creationId xmlns:a16="http://schemas.microsoft.com/office/drawing/2014/main" id="{1A006086-0E84-D252-69E6-01F360142C96}"/>
              </a:ext>
            </a:extLst>
          </p:cNvPr>
          <p:cNvSpPr/>
          <p:nvPr/>
        </p:nvSpPr>
        <p:spPr>
          <a:xfrm>
            <a:off x="5754154" y="5338216"/>
            <a:ext cx="683692" cy="683692"/>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sp>
        <p:nvSpPr>
          <p:cNvPr id="7" name="Oval 6">
            <a:extLst>
              <a:ext uri="{FF2B5EF4-FFF2-40B4-BE49-F238E27FC236}">
                <a16:creationId xmlns:a16="http://schemas.microsoft.com/office/drawing/2014/main" id="{EEED1128-8DD4-4326-374F-6B796E82EF3C}"/>
              </a:ext>
            </a:extLst>
          </p:cNvPr>
          <p:cNvSpPr/>
          <p:nvPr/>
        </p:nvSpPr>
        <p:spPr>
          <a:xfrm>
            <a:off x="5736983" y="4121766"/>
            <a:ext cx="683692" cy="683692"/>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dirty="0">
              <a:solidFill>
                <a:schemeClr val="tx1">
                  <a:lumMod val="75000"/>
                  <a:lumOff val="25000"/>
                </a:schemeClr>
              </a:solidFill>
              <a:latin typeface="Montserrat" panose="00000500000000000000" pitchFamily="50" charset="0"/>
            </a:endParaRPr>
          </a:p>
        </p:txBody>
      </p:sp>
      <p:sp>
        <p:nvSpPr>
          <p:cNvPr id="8" name="Text Placeholder 7">
            <a:extLst>
              <a:ext uri="{FF2B5EF4-FFF2-40B4-BE49-F238E27FC236}">
                <a16:creationId xmlns:a16="http://schemas.microsoft.com/office/drawing/2014/main" id="{9ECE1980-1C0B-4D63-A8B3-229377B16C7F}"/>
              </a:ext>
            </a:extLst>
          </p:cNvPr>
          <p:cNvSpPr txBox="1">
            <a:spLocks/>
          </p:cNvSpPr>
          <p:nvPr/>
        </p:nvSpPr>
        <p:spPr>
          <a:xfrm>
            <a:off x="7279784" y="728987"/>
            <a:ext cx="4993585" cy="99417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rPr>
              <a:t>Improved digital licensing solution</a:t>
            </a:r>
          </a:p>
        </p:txBody>
      </p:sp>
      <p:sp>
        <p:nvSpPr>
          <p:cNvPr id="15" name="Rectangle 14">
            <a:extLst>
              <a:ext uri="{FF2B5EF4-FFF2-40B4-BE49-F238E27FC236}">
                <a16:creationId xmlns:a16="http://schemas.microsoft.com/office/drawing/2014/main" id="{88ED203D-4647-5530-1C96-5C9EFD018423}"/>
              </a:ext>
            </a:extLst>
          </p:cNvPr>
          <p:cNvSpPr/>
          <p:nvPr/>
        </p:nvSpPr>
        <p:spPr>
          <a:xfrm>
            <a:off x="7319006" y="5427572"/>
            <a:ext cx="3748632" cy="568041"/>
          </a:xfrm>
          <a:prstGeom prst="rect">
            <a:avLst/>
          </a:prstGeom>
        </p:spPr>
        <p:txBody>
          <a:bodyPr wrap="square" lIns="68580" tIns="34290" rIns="68580" bIns="34290" anchor="ctr">
            <a:spAutoFit/>
          </a:bodyPr>
          <a:lstStyle/>
          <a:p>
            <a:pPr>
              <a:lnSpc>
                <a:spcPct val="120000"/>
              </a:lnSpc>
            </a:pPr>
            <a:r>
              <a:rPr lang="en-US" sz="1400" dirty="0">
                <a:solidFill>
                  <a:schemeClr val="bg1"/>
                </a:solidFill>
                <a:latin typeface="Frutiger LT Std 45 Light" panose="020B0402020204020204" pitchFamily="34" charset="0"/>
                <a:cs typeface="Segoe UI Light" panose="020B0502040204020203" pitchFamily="34" charset="0"/>
              </a:rPr>
              <a:t>Contract generated automatically and signature signed digitally</a:t>
            </a:r>
          </a:p>
        </p:txBody>
      </p:sp>
      <p:sp>
        <p:nvSpPr>
          <p:cNvPr id="16" name="Rectangle 15">
            <a:extLst>
              <a:ext uri="{FF2B5EF4-FFF2-40B4-BE49-F238E27FC236}">
                <a16:creationId xmlns:a16="http://schemas.microsoft.com/office/drawing/2014/main" id="{6C962375-51E7-BB51-D436-4B56F794CA18}"/>
              </a:ext>
            </a:extLst>
          </p:cNvPr>
          <p:cNvSpPr/>
          <p:nvPr/>
        </p:nvSpPr>
        <p:spPr>
          <a:xfrm>
            <a:off x="7319006" y="2815960"/>
            <a:ext cx="3974663" cy="826573"/>
          </a:xfrm>
          <a:prstGeom prst="rect">
            <a:avLst/>
          </a:prstGeom>
        </p:spPr>
        <p:txBody>
          <a:bodyPr wrap="square" lIns="68580" tIns="34290" rIns="68580" bIns="34290" anchor="ctr">
            <a:spAutoFit/>
          </a:bodyPr>
          <a:lstStyle/>
          <a:p>
            <a:pPr>
              <a:lnSpc>
                <a:spcPct val="120000"/>
              </a:lnSpc>
            </a:pPr>
            <a:r>
              <a:rPr lang="en-US" sz="1400" dirty="0">
                <a:solidFill>
                  <a:schemeClr val="bg1"/>
                </a:solidFill>
                <a:latin typeface="Frutiger LT Std 45 Light" panose="020B0402020204020204" pitchFamily="34" charset="0"/>
                <a:cs typeface="Segoe UI Light" panose="020B0502040204020203" pitchFamily="34" charset="0"/>
              </a:rPr>
              <a:t>Receive an information request form from </a:t>
            </a:r>
            <a:r>
              <a:rPr lang="en-US" sz="1400" b="1" dirty="0">
                <a:solidFill>
                  <a:schemeClr val="bg1"/>
                </a:solidFill>
                <a:latin typeface="Frutiger LT Std 45 Light" panose="020B0402020204020204" pitchFamily="34" charset="0"/>
                <a:cs typeface="Segoe UI Light" panose="020B0502040204020203" pitchFamily="34" charset="0"/>
              </a:rPr>
              <a:t>Ironclad</a:t>
            </a:r>
            <a:r>
              <a:rPr lang="en-US" sz="1400" dirty="0">
                <a:solidFill>
                  <a:schemeClr val="bg1"/>
                </a:solidFill>
                <a:latin typeface="Frutiger LT Std 45 Light" panose="020B0402020204020204" pitchFamily="34" charset="0"/>
                <a:cs typeface="Segoe UI Light" panose="020B0502040204020203" pitchFamily="34" charset="0"/>
              </a:rPr>
              <a:t>, pre-populated with information from submission system</a:t>
            </a:r>
          </a:p>
        </p:txBody>
      </p:sp>
      <p:sp>
        <p:nvSpPr>
          <p:cNvPr id="18" name="Rectangle 17">
            <a:extLst>
              <a:ext uri="{FF2B5EF4-FFF2-40B4-BE49-F238E27FC236}">
                <a16:creationId xmlns:a16="http://schemas.microsoft.com/office/drawing/2014/main" id="{AACE6FD0-2077-204B-D8B1-5EA6A1F22F45}"/>
              </a:ext>
            </a:extLst>
          </p:cNvPr>
          <p:cNvSpPr/>
          <p:nvPr/>
        </p:nvSpPr>
        <p:spPr>
          <a:xfrm>
            <a:off x="7319006" y="4121766"/>
            <a:ext cx="4163835" cy="826573"/>
          </a:xfrm>
          <a:prstGeom prst="rect">
            <a:avLst/>
          </a:prstGeom>
        </p:spPr>
        <p:txBody>
          <a:bodyPr wrap="square" lIns="68580" tIns="34290" rIns="68580" bIns="34290" anchor="ctr">
            <a:spAutoFit/>
          </a:bodyPr>
          <a:lstStyle/>
          <a:p>
            <a:pPr>
              <a:lnSpc>
                <a:spcPct val="120000"/>
              </a:lnSpc>
            </a:pPr>
            <a:r>
              <a:rPr lang="en-US" sz="1400" dirty="0">
                <a:solidFill>
                  <a:schemeClr val="bg1"/>
                </a:solidFill>
                <a:latin typeface="Frutiger LT Std 45 Light" panose="020B0402020204020204" pitchFamily="34" charset="0"/>
                <a:cs typeface="Segoe UI Light" panose="020B0502040204020203" pitchFamily="34" charset="0"/>
              </a:rPr>
              <a:t>Open Access publication and CC-BY are preselected. </a:t>
            </a:r>
          </a:p>
          <a:p>
            <a:pPr>
              <a:lnSpc>
                <a:spcPct val="120000"/>
              </a:lnSpc>
            </a:pPr>
            <a:r>
              <a:rPr lang="en-US" sz="1400" dirty="0">
                <a:solidFill>
                  <a:schemeClr val="bg1"/>
                </a:solidFill>
                <a:latin typeface="Frutiger LT Std 45 Light" panose="020B0402020204020204" pitchFamily="34" charset="0"/>
                <a:cs typeface="Segoe UI Light" panose="020B0502040204020203" pitchFamily="34" charset="0"/>
              </a:rPr>
              <a:t>Specific messaging to authors recognized as eligible under an institutional Open Access agreement. </a:t>
            </a:r>
          </a:p>
        </p:txBody>
      </p:sp>
      <p:grpSp>
        <p:nvGrpSpPr>
          <p:cNvPr id="2" name="Group 1">
            <a:extLst>
              <a:ext uri="{FF2B5EF4-FFF2-40B4-BE49-F238E27FC236}">
                <a16:creationId xmlns:a16="http://schemas.microsoft.com/office/drawing/2014/main" id="{1634626C-EF96-D02E-E6C3-608BB422CB26}"/>
              </a:ext>
            </a:extLst>
          </p:cNvPr>
          <p:cNvGrpSpPr/>
          <p:nvPr/>
        </p:nvGrpSpPr>
        <p:grpSpPr>
          <a:xfrm>
            <a:off x="502557" y="1068077"/>
            <a:ext cx="4903639" cy="5384093"/>
            <a:chOff x="6800135" y="1299647"/>
            <a:chExt cx="4560297" cy="5418316"/>
          </a:xfrm>
          <a:effectLst>
            <a:outerShdw blurRad="50800" dist="38100" dir="2700000" algn="tl" rotWithShape="0">
              <a:prstClr val="black">
                <a:alpha val="40000"/>
              </a:prstClr>
            </a:outerShdw>
          </a:effectLst>
        </p:grpSpPr>
        <p:pic>
          <p:nvPicPr>
            <p:cNvPr id="3" name="Picture 2">
              <a:extLst>
                <a:ext uri="{FF2B5EF4-FFF2-40B4-BE49-F238E27FC236}">
                  <a16:creationId xmlns:a16="http://schemas.microsoft.com/office/drawing/2014/main" id="{4FBE4A62-E85F-F695-BE45-F517FE5CB10A}"/>
                </a:ext>
              </a:extLst>
            </p:cNvPr>
            <p:cNvPicPr>
              <a:picLocks noChangeAspect="1"/>
            </p:cNvPicPr>
            <p:nvPr/>
          </p:nvPicPr>
          <p:blipFill rotWithShape="1">
            <a:blip r:embed="rId4"/>
            <a:srcRect b="33466"/>
            <a:stretch/>
          </p:blipFill>
          <p:spPr>
            <a:xfrm>
              <a:off x="6846341" y="1299647"/>
              <a:ext cx="4514091" cy="2194956"/>
            </a:xfrm>
            <a:prstGeom prst="rect">
              <a:avLst/>
            </a:prstGeom>
            <a:ln>
              <a:noFill/>
            </a:ln>
            <a:effectLst/>
          </p:spPr>
        </p:pic>
        <p:pic>
          <p:nvPicPr>
            <p:cNvPr id="17" name="Picture 4" descr="Graphical user interface, text, application&#10;&#10;Description automatically generated">
              <a:extLst>
                <a:ext uri="{FF2B5EF4-FFF2-40B4-BE49-F238E27FC236}">
                  <a16:creationId xmlns:a16="http://schemas.microsoft.com/office/drawing/2014/main" id="{6CDA1AAF-6A08-3BF1-028B-C958BC6C5453}"/>
                </a:ext>
              </a:extLst>
            </p:cNvPr>
            <p:cNvPicPr>
              <a:picLocks noChangeAspect="1"/>
            </p:cNvPicPr>
            <p:nvPr/>
          </p:nvPicPr>
          <p:blipFill>
            <a:blip r:embed="rId5"/>
            <a:stretch>
              <a:fillRect/>
            </a:stretch>
          </p:blipFill>
          <p:spPr>
            <a:xfrm>
              <a:off x="6800135" y="2451844"/>
              <a:ext cx="4530027" cy="4266119"/>
            </a:xfrm>
            <a:prstGeom prst="rect">
              <a:avLst/>
            </a:prstGeom>
            <a:ln>
              <a:noFill/>
            </a:ln>
            <a:effectLst/>
          </p:spPr>
        </p:pic>
      </p:grpSp>
      <p:pic>
        <p:nvPicPr>
          <p:cNvPr id="19" name="Graphic 6" descr="Signpost outline">
            <a:extLst>
              <a:ext uri="{FF2B5EF4-FFF2-40B4-BE49-F238E27FC236}">
                <a16:creationId xmlns:a16="http://schemas.microsoft.com/office/drawing/2014/main" id="{4250B70D-C225-982E-7FAA-392D040007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7259" y="3053940"/>
            <a:ext cx="386444" cy="386444"/>
          </a:xfrm>
          <a:prstGeom prst="rect">
            <a:avLst/>
          </a:prstGeom>
        </p:spPr>
      </p:pic>
      <p:pic>
        <p:nvPicPr>
          <p:cNvPr id="20" name="Graphic 5" descr="Badge Tick outline">
            <a:extLst>
              <a:ext uri="{FF2B5EF4-FFF2-40B4-BE49-F238E27FC236}">
                <a16:creationId xmlns:a16="http://schemas.microsoft.com/office/drawing/2014/main" id="{B8CC977B-1BA7-EA08-5B4F-11FAF7F1D3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6848" y="4249980"/>
            <a:ext cx="427265" cy="427265"/>
          </a:xfrm>
          <a:prstGeom prst="rect">
            <a:avLst/>
          </a:prstGeom>
        </p:spPr>
      </p:pic>
      <p:pic>
        <p:nvPicPr>
          <p:cNvPr id="21" name="Graphic 8" descr="Contract outline">
            <a:extLst>
              <a:ext uri="{FF2B5EF4-FFF2-40B4-BE49-F238E27FC236}">
                <a16:creationId xmlns:a16="http://schemas.microsoft.com/office/drawing/2014/main" id="{68F51744-9250-4540-5664-F9A226D28A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09419" y="5510652"/>
            <a:ext cx="338819" cy="338819"/>
          </a:xfrm>
          <a:prstGeom prst="rect">
            <a:avLst/>
          </a:prstGeom>
        </p:spPr>
      </p:pic>
      <p:sp>
        <p:nvSpPr>
          <p:cNvPr id="22" name="Oval 21">
            <a:extLst>
              <a:ext uri="{FF2B5EF4-FFF2-40B4-BE49-F238E27FC236}">
                <a16:creationId xmlns:a16="http://schemas.microsoft.com/office/drawing/2014/main" id="{91ACA901-BD50-2678-729C-C825D575E515}"/>
              </a:ext>
            </a:extLst>
          </p:cNvPr>
          <p:cNvSpPr/>
          <p:nvPr/>
        </p:nvSpPr>
        <p:spPr>
          <a:xfrm>
            <a:off x="10736494" y="5510652"/>
            <a:ext cx="1362470" cy="1294240"/>
          </a:xfrm>
          <a:prstGeom prst="ellipse">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1600" b="1" dirty="0"/>
              <a:t>284 titles currently live</a:t>
            </a:r>
          </a:p>
        </p:txBody>
      </p:sp>
    </p:spTree>
    <p:extLst>
      <p:ext uri="{BB962C8B-B14F-4D97-AF65-F5344CB8AC3E}">
        <p14:creationId xmlns:p14="http://schemas.microsoft.com/office/powerpoint/2010/main" val="4089883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1770</Words>
  <Application>Microsoft Office PowerPoint</Application>
  <PresentationFormat>Breedbeeld</PresentationFormat>
  <Paragraphs>248</Paragraphs>
  <Slides>34</Slides>
  <Notes>32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AH-Regular</vt:lpstr>
      <vt:lpstr>Arial</vt:lpstr>
      <vt:lpstr>Calibri</vt:lpstr>
      <vt:lpstr>Calibri Light</vt:lpstr>
      <vt:lpstr>Calibri Light (Headings)</vt:lpstr>
      <vt:lpstr>Frutiger LT Std 45 Light</vt:lpstr>
      <vt:lpstr>Montserrat</vt:lpstr>
      <vt:lpstr>Office Theme</vt:lpstr>
      <vt:lpstr>PowerPoint-presentatie</vt:lpstr>
      <vt:lpstr>Open Access Publishing Workflow</vt:lpstr>
      <vt:lpstr>PowerPoint-presentatie</vt:lpstr>
      <vt:lpstr>PowerPoint-presentatie</vt:lpstr>
      <vt:lpstr>PowerPoint-presentatie</vt:lpstr>
      <vt:lpstr>PowerPoint-presentatie</vt:lpstr>
      <vt:lpstr>Acceptance</vt:lpstr>
      <vt:lpstr>PowerPoint-presentatie</vt:lpstr>
      <vt:lpstr>PowerPoint-presentatie</vt:lpstr>
      <vt:lpstr>PowerPoint-presentatie</vt:lpstr>
      <vt:lpstr>Touch Free Transactions</vt:lpstr>
      <vt:lpstr>Confirmation</vt:lpstr>
      <vt:lpstr>Librarian Touch Points and Messaging</vt:lpstr>
      <vt:lpstr>Author Touch Points and Messaging</vt:lpstr>
      <vt:lpstr>PowerPoint-presentatie</vt:lpstr>
      <vt:lpstr>PowerPoint-presentatie</vt:lpstr>
      <vt:lpstr>PowerPoint-presentatie</vt:lpstr>
      <vt:lpstr>Updating your profile </vt:lpstr>
      <vt:lpstr>Updating your profile (cont..) </vt:lpstr>
      <vt:lpstr>Turn On Automatic Approvals</vt:lpstr>
      <vt:lpstr>Approvals</vt:lpstr>
      <vt:lpstr>Denials</vt:lpstr>
      <vt:lpstr>Notifications</vt:lpstr>
      <vt:lpstr>Notifications (cont..)</vt:lpstr>
      <vt:lpstr>PowerPoint-presentatie</vt:lpstr>
      <vt:lpstr>Reporting</vt:lpstr>
      <vt:lpstr>Resources</vt:lpstr>
      <vt:lpstr>OA Waiver &amp; Discount Tool</vt:lpstr>
      <vt:lpstr>Top Tips</vt:lpstr>
      <vt:lpstr>PowerPoint-presentatie</vt:lpstr>
      <vt:lpstr>PowerPoint-presentatie</vt:lpstr>
      <vt:lpstr>PowerPoint-presentatie</vt:lpstr>
      <vt:lpstr>Questions and Answers</vt:lpstr>
      <vt:lpstr>oaqueries@cambridge.org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Warn</dc:creator>
  <cp:lastModifiedBy>Kremers, A.G.M. (Gonny)</cp:lastModifiedBy>
  <cp:revision>14</cp:revision>
  <dcterms:created xsi:type="dcterms:W3CDTF">2023-08-24T12:51:47Z</dcterms:created>
  <dcterms:modified xsi:type="dcterms:W3CDTF">2023-10-13T06:19:56Z</dcterms:modified>
</cp:coreProperties>
</file>